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8" r:id="rId1"/>
    <p:sldMasterId id="2147483719" r:id="rId2"/>
    <p:sldMasterId id="2147483720" r:id="rId3"/>
    <p:sldMasterId id="2147483721" r:id="rId4"/>
  </p:sldMasterIdLst>
  <p:notesMasterIdLst>
    <p:notesMasterId r:id="rId1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9144000" cy="5143500" type="screen16x9"/>
  <p:notesSz cx="6858000" cy="9144000"/>
  <p:embeddedFontLst>
    <p:embeddedFont>
      <p:font typeface="Anton" pitchFamily="2" charset="0"/>
      <p:regular r:id="rId20"/>
    </p:embeddedFont>
    <p:embeddedFont>
      <p:font typeface="Comic Sans MS" panose="030F0702030302020204" pitchFamily="66" charset="0"/>
      <p:regular r:id="rId21"/>
      <p:bold r:id="rId22"/>
      <p:italic r:id="rId23"/>
      <p:boldItalic r:id="rId24"/>
    </p:embeddedFont>
    <p:embeddedFont>
      <p:font typeface="Lora" pitchFamily="2" charset="0"/>
      <p:regular r:id="rId25"/>
      <p:bold r:id="rId26"/>
      <p:italic r:id="rId27"/>
      <p:boldItalic r:id="rId28"/>
    </p:embeddedFont>
    <p:embeddedFont>
      <p:font typeface="Merriweather" panose="000005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9D07ED-BA96-4664-8B1C-1359F459368D}">
  <a:tblStyle styleId="{599D07ED-BA96-4664-8B1C-1359F459368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80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8968f77758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8968f7775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89f898172b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89f898172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efe30c3cc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1efe30c3c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b3311c72d8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2b3311c72d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ff35a8b26c_0_7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1ff35a8b26c_0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b70041e8e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2b70041e8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8ba01c217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8ba01c217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8844e32f30_1_9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8844e32f30_1_9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b58a60f9d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b58a60f9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ff35a8b26c_0_4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1ff35a8b26c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888de3de50_0_5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888de3de50_0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add in changes for IT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8844e32f30_1_6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8844e32f30_1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move to where the specifics of each program start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888de3de50_0_10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888de3de50_0_1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89f898172b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89f898172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move to where the specifics of each program start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274E13"/>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5080550" y="1296650"/>
            <a:ext cx="3253800" cy="1822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52" name="Google Shape;52;p13"/>
          <p:cNvSpPr txBox="1">
            <a:spLocks noGrp="1"/>
          </p:cNvSpPr>
          <p:nvPr>
            <p:ph type="subTitle" idx="1"/>
          </p:nvPr>
        </p:nvSpPr>
        <p:spPr>
          <a:xfrm>
            <a:off x="5080550" y="3156550"/>
            <a:ext cx="3253800" cy="69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768900" y="2455650"/>
            <a:ext cx="49314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5" name="Google Shape;55;p14"/>
          <p:cNvSpPr txBox="1">
            <a:spLocks noGrp="1"/>
          </p:cNvSpPr>
          <p:nvPr>
            <p:ph type="subTitle" idx="1"/>
          </p:nvPr>
        </p:nvSpPr>
        <p:spPr>
          <a:xfrm>
            <a:off x="768900" y="3213600"/>
            <a:ext cx="37617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a:endParaRPr/>
          </a:p>
        </p:txBody>
      </p:sp>
      <p:sp>
        <p:nvSpPr>
          <p:cNvPr id="56" name="Google Shape;56;p14"/>
          <p:cNvSpPr txBox="1">
            <a:spLocks noGrp="1"/>
          </p:cNvSpPr>
          <p:nvPr>
            <p:ph type="title" idx="2" hasCustomPrompt="1"/>
          </p:nvPr>
        </p:nvSpPr>
        <p:spPr>
          <a:xfrm>
            <a:off x="768900" y="952050"/>
            <a:ext cx="2488500" cy="1128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7"/>
        <p:cNvGrpSpPr/>
        <p:nvPr/>
      </p:nvGrpSpPr>
      <p:grpSpPr>
        <a:xfrm>
          <a:off x="0" y="0"/>
          <a:ext cx="0" cy="0"/>
          <a:chOff x="0" y="0"/>
          <a:chExt cx="0" cy="0"/>
        </a:xfrm>
      </p:grpSpPr>
      <p:sp>
        <p:nvSpPr>
          <p:cNvPr id="58" name="Google Shape;58;p15"/>
          <p:cNvSpPr txBox="1">
            <a:spLocks noGrp="1"/>
          </p:cNvSpPr>
          <p:nvPr>
            <p:ph type="body" idx="1"/>
          </p:nvPr>
        </p:nvSpPr>
        <p:spPr>
          <a:xfrm>
            <a:off x="690000" y="1902975"/>
            <a:ext cx="3501600" cy="242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9" name="Google Shape;59;p15"/>
          <p:cNvSpPr/>
          <p:nvPr/>
        </p:nvSpPr>
        <p:spPr>
          <a:xfrm>
            <a:off x="0" y="368825"/>
            <a:ext cx="2107200" cy="572700"/>
          </a:xfrm>
          <a:prstGeom prst="rect">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5"/>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0000"/>
        </a:solidFill>
        <a:effectLst/>
      </p:bgPr>
    </p:bg>
    <p:spTree>
      <p:nvGrpSpPr>
        <p:cNvPr id="1" name="Shape 61"/>
        <p:cNvGrpSpPr/>
        <p:nvPr/>
      </p:nvGrpSpPr>
      <p:grpSpPr>
        <a:xfrm>
          <a:off x="0" y="0"/>
          <a:ext cx="0" cy="0"/>
          <a:chOff x="0" y="0"/>
          <a:chExt cx="0" cy="0"/>
        </a:xfrm>
      </p:grpSpPr>
      <p:sp>
        <p:nvSpPr>
          <p:cNvPr id="62" name="Google Shape;62;p16"/>
          <p:cNvSpPr/>
          <p:nvPr/>
        </p:nvSpPr>
        <p:spPr>
          <a:xfrm>
            <a:off x="-11575" y="1423275"/>
            <a:ext cx="9144000" cy="3720300"/>
          </a:xfrm>
          <a:prstGeom prst="rect">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6"/>
          <p:cNvSpPr txBox="1">
            <a:spLocks noGrp="1"/>
          </p:cNvSpPr>
          <p:nvPr>
            <p:ph type="body" idx="1"/>
          </p:nvPr>
        </p:nvSpPr>
        <p:spPr>
          <a:xfrm>
            <a:off x="808402" y="1757625"/>
            <a:ext cx="3404700" cy="270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 name="Google Shape;65;p16"/>
          <p:cNvSpPr txBox="1">
            <a:spLocks noGrp="1"/>
          </p:cNvSpPr>
          <p:nvPr>
            <p:ph type="body" idx="2"/>
          </p:nvPr>
        </p:nvSpPr>
        <p:spPr>
          <a:xfrm>
            <a:off x="4930898" y="1757625"/>
            <a:ext cx="3404700" cy="270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8"/>
        <p:cNvGrpSpPr/>
        <p:nvPr/>
      </p:nvGrpSpPr>
      <p:grpSpPr>
        <a:xfrm>
          <a:off x="0" y="0"/>
          <a:ext cx="0" cy="0"/>
          <a:chOff x="0" y="0"/>
          <a:chExt cx="0" cy="0"/>
        </a:xfrm>
      </p:grpSpPr>
      <p:sp>
        <p:nvSpPr>
          <p:cNvPr id="69" name="Google Shape;69;p18"/>
          <p:cNvSpPr/>
          <p:nvPr/>
        </p:nvSpPr>
        <p:spPr>
          <a:xfrm>
            <a:off x="6746150" y="-11575"/>
            <a:ext cx="23979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8"/>
          <p:cNvSpPr txBox="1">
            <a:spLocks noGrp="1"/>
          </p:cNvSpPr>
          <p:nvPr>
            <p:ph type="body" idx="1"/>
          </p:nvPr>
        </p:nvSpPr>
        <p:spPr>
          <a:xfrm>
            <a:off x="690000" y="1394050"/>
            <a:ext cx="3775200" cy="3071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1" name="Google Shape;71;p18"/>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601300" y="575125"/>
            <a:ext cx="2965800" cy="40908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4"/>
        <p:cNvGrpSpPr/>
        <p:nvPr/>
      </p:nvGrpSpPr>
      <p:grpSpPr>
        <a:xfrm>
          <a:off x="0" y="0"/>
          <a:ext cx="0" cy="0"/>
          <a:chOff x="0" y="0"/>
          <a:chExt cx="0" cy="0"/>
        </a:xfrm>
      </p:grpSpPr>
      <p:sp>
        <p:nvSpPr>
          <p:cNvPr id="75" name="Google Shape;75;p20"/>
          <p:cNvSpPr txBox="1">
            <a:spLocks noGrp="1"/>
          </p:cNvSpPr>
          <p:nvPr>
            <p:ph type="subTitle" idx="1"/>
          </p:nvPr>
        </p:nvSpPr>
        <p:spPr>
          <a:xfrm>
            <a:off x="690000" y="1279144"/>
            <a:ext cx="2147400" cy="103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800"/>
              <a:buFont typeface="Anton"/>
              <a:buNone/>
              <a:defRPr>
                <a:solidFill>
                  <a:schemeClr val="accent1"/>
                </a:solidFill>
                <a:latin typeface="Anton"/>
                <a:ea typeface="Anton"/>
                <a:cs typeface="Anton"/>
                <a:sym typeface="Anton"/>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76" name="Google Shape;76;p20"/>
          <p:cNvSpPr txBox="1">
            <a:spLocks noGrp="1"/>
          </p:cNvSpPr>
          <p:nvPr>
            <p:ph type="body" idx="2"/>
          </p:nvPr>
        </p:nvSpPr>
        <p:spPr>
          <a:xfrm>
            <a:off x="690000" y="2156450"/>
            <a:ext cx="2900400" cy="2653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7" name="Google Shape;77;p20"/>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0"/>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9"/>
        <p:cNvGrpSpPr/>
        <p:nvPr/>
      </p:nvGrpSpPr>
      <p:grpSpPr>
        <a:xfrm>
          <a:off x="0" y="0"/>
          <a:ext cx="0" cy="0"/>
          <a:chOff x="0" y="0"/>
          <a:chExt cx="0" cy="0"/>
        </a:xfrm>
      </p:grpSpPr>
      <p:sp>
        <p:nvSpPr>
          <p:cNvPr id="80" name="Google Shape;80;p21"/>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1"/>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2" name="Google Shape;82;p21"/>
          <p:cNvSpPr/>
          <p:nvPr/>
        </p:nvSpPr>
        <p:spPr>
          <a:xfrm>
            <a:off x="0" y="2788725"/>
            <a:ext cx="9144000" cy="235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3"/>
        <p:cNvGrpSpPr/>
        <p:nvPr/>
      </p:nvGrpSpPr>
      <p:grpSpPr>
        <a:xfrm>
          <a:off x="0" y="0"/>
          <a:ext cx="0" cy="0"/>
          <a:chOff x="0" y="0"/>
          <a:chExt cx="0" cy="0"/>
        </a:xfrm>
      </p:grpSpPr>
      <p:sp>
        <p:nvSpPr>
          <p:cNvPr id="84" name="Google Shape;84;p22"/>
          <p:cNvSpPr/>
          <p:nvPr/>
        </p:nvSpPr>
        <p:spPr>
          <a:xfrm>
            <a:off x="1296000" y="2106000"/>
            <a:ext cx="7848000" cy="303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2"/>
          <p:cNvSpPr/>
          <p:nvPr/>
        </p:nvSpPr>
        <p:spPr>
          <a:xfrm>
            <a:off x="0" y="0"/>
            <a:ext cx="1296000" cy="177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7" name="Google Shape;87;p2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42900" algn="ctr" rtl="0">
              <a:spcBef>
                <a:spcPts val="1600"/>
              </a:spcBef>
              <a:spcAft>
                <a:spcPts val="0"/>
              </a:spcAft>
              <a:buSzPts val="1800"/>
              <a:buChar char="○"/>
              <a:defRPr sz="1800"/>
            </a:lvl2pPr>
            <a:lvl3pPr marL="1371600" lvl="2" indent="-342900" algn="ctr" rtl="0">
              <a:spcBef>
                <a:spcPts val="1600"/>
              </a:spcBef>
              <a:spcAft>
                <a:spcPts val="0"/>
              </a:spcAft>
              <a:buSzPts val="1800"/>
              <a:buChar char="■"/>
              <a:defRPr sz="1800"/>
            </a:lvl3pPr>
            <a:lvl4pPr marL="1828800" lvl="3" indent="-342900" algn="ctr" rtl="0">
              <a:spcBef>
                <a:spcPts val="1600"/>
              </a:spcBef>
              <a:spcAft>
                <a:spcPts val="0"/>
              </a:spcAft>
              <a:buSzPts val="1800"/>
              <a:buChar char="●"/>
              <a:defRPr sz="1800"/>
            </a:lvl4pPr>
            <a:lvl5pPr marL="2286000" lvl="4" indent="-342900" algn="ctr" rtl="0">
              <a:spcBef>
                <a:spcPts val="1600"/>
              </a:spcBef>
              <a:spcAft>
                <a:spcPts val="0"/>
              </a:spcAft>
              <a:buSzPts val="1800"/>
              <a:buChar char="○"/>
              <a:defRPr sz="1800"/>
            </a:lvl5pPr>
            <a:lvl6pPr marL="2743200" lvl="5" indent="-342900" algn="ctr" rtl="0">
              <a:spcBef>
                <a:spcPts val="1600"/>
              </a:spcBef>
              <a:spcAft>
                <a:spcPts val="0"/>
              </a:spcAft>
              <a:buSzPts val="1800"/>
              <a:buChar char="■"/>
              <a:defRPr sz="1800"/>
            </a:lvl6pPr>
            <a:lvl7pPr marL="3200400" lvl="6" indent="-342900" algn="ctr" rtl="0">
              <a:spcBef>
                <a:spcPts val="1600"/>
              </a:spcBef>
              <a:spcAft>
                <a:spcPts val="0"/>
              </a:spcAft>
              <a:buSzPts val="1800"/>
              <a:buChar char="●"/>
              <a:defRPr sz="1800"/>
            </a:lvl7pPr>
            <a:lvl8pPr marL="3657600" lvl="7" indent="-342900" algn="ctr" rtl="0">
              <a:spcBef>
                <a:spcPts val="1600"/>
              </a:spcBef>
              <a:spcAft>
                <a:spcPts val="0"/>
              </a:spcAft>
              <a:buSzPts val="1800"/>
              <a:buChar char="○"/>
              <a:defRPr sz="1800"/>
            </a:lvl8pPr>
            <a:lvl9pPr marL="4114800" lvl="8" indent="-342900" algn="ctr" rtl="0">
              <a:spcBef>
                <a:spcPts val="1600"/>
              </a:spcBef>
              <a:spcAft>
                <a:spcPts val="1600"/>
              </a:spcAft>
              <a:buSzPts val="1800"/>
              <a:buChar char="■"/>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Bullet Points">
  <p:cSld name="TITLE_AND_BODY_2">
    <p:spTree>
      <p:nvGrpSpPr>
        <p:cNvPr id="1" name="Shape 89"/>
        <p:cNvGrpSpPr/>
        <p:nvPr/>
      </p:nvGrpSpPr>
      <p:grpSpPr>
        <a:xfrm>
          <a:off x="0" y="0"/>
          <a:ext cx="0" cy="0"/>
          <a:chOff x="0" y="0"/>
          <a:chExt cx="0" cy="0"/>
        </a:xfrm>
      </p:grpSpPr>
      <p:sp>
        <p:nvSpPr>
          <p:cNvPr id="90" name="Google Shape;90;p24"/>
          <p:cNvSpPr txBox="1">
            <a:spLocks noGrp="1"/>
          </p:cNvSpPr>
          <p:nvPr>
            <p:ph type="body" idx="1"/>
          </p:nvPr>
        </p:nvSpPr>
        <p:spPr>
          <a:xfrm>
            <a:off x="690000" y="1223400"/>
            <a:ext cx="6818100" cy="32421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1" name="Google Shape;91;p24"/>
          <p:cNvSpPr/>
          <p:nvPr/>
        </p:nvSpPr>
        <p:spPr>
          <a:xfrm>
            <a:off x="0" y="368825"/>
            <a:ext cx="8000100" cy="572700"/>
          </a:xfrm>
          <a:prstGeom prst="rect">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4"/>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ITLE_ONLY_1">
    <p:bg>
      <p:bgPr>
        <a:solidFill>
          <a:schemeClr val="accent1"/>
        </a:solidFill>
        <a:effectLst/>
      </p:bgPr>
    </p:bg>
    <p:spTree>
      <p:nvGrpSpPr>
        <p:cNvPr id="1" name="Shape 93"/>
        <p:cNvGrpSpPr/>
        <p:nvPr/>
      </p:nvGrpSpPr>
      <p:grpSpPr>
        <a:xfrm>
          <a:off x="0" y="0"/>
          <a:ext cx="0" cy="0"/>
          <a:chOff x="0" y="0"/>
          <a:chExt cx="0" cy="0"/>
        </a:xfrm>
      </p:grpSpPr>
      <p:sp>
        <p:nvSpPr>
          <p:cNvPr id="94" name="Google Shape;94;p25"/>
          <p:cNvSpPr/>
          <p:nvPr/>
        </p:nvSpPr>
        <p:spPr>
          <a:xfrm flipH="1">
            <a:off x="4585800" y="756150"/>
            <a:ext cx="4558200" cy="363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5"/>
          <p:cNvSpPr txBox="1">
            <a:spLocks noGrp="1"/>
          </p:cNvSpPr>
          <p:nvPr>
            <p:ph type="title"/>
          </p:nvPr>
        </p:nvSpPr>
        <p:spPr>
          <a:xfrm>
            <a:off x="737025" y="23281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6" name="Google Shape;96;p25"/>
          <p:cNvSpPr txBox="1">
            <a:spLocks noGrp="1"/>
          </p:cNvSpPr>
          <p:nvPr>
            <p:ph type="subTitle" idx="1"/>
          </p:nvPr>
        </p:nvSpPr>
        <p:spPr>
          <a:xfrm>
            <a:off x="643275" y="28655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97" name="Google Shape;97;p25"/>
          <p:cNvSpPr txBox="1">
            <a:spLocks noGrp="1"/>
          </p:cNvSpPr>
          <p:nvPr>
            <p:ph type="title" idx="2" hasCustomPrompt="1"/>
          </p:nvPr>
        </p:nvSpPr>
        <p:spPr>
          <a:xfrm>
            <a:off x="737025" y="1564500"/>
            <a:ext cx="1544400" cy="64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8" name="Google Shape;98;p25"/>
          <p:cNvSpPr txBox="1">
            <a:spLocks noGrp="1"/>
          </p:cNvSpPr>
          <p:nvPr>
            <p:ph type="title" idx="3"/>
          </p:nvPr>
        </p:nvSpPr>
        <p:spPr>
          <a:xfrm>
            <a:off x="2778875" y="23281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9" name="Google Shape;99;p25"/>
          <p:cNvSpPr txBox="1">
            <a:spLocks noGrp="1"/>
          </p:cNvSpPr>
          <p:nvPr>
            <p:ph type="subTitle" idx="4"/>
          </p:nvPr>
        </p:nvSpPr>
        <p:spPr>
          <a:xfrm>
            <a:off x="2685125" y="28655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100" name="Google Shape;100;p25"/>
          <p:cNvSpPr txBox="1">
            <a:spLocks noGrp="1"/>
          </p:cNvSpPr>
          <p:nvPr>
            <p:ph type="title" idx="5" hasCustomPrompt="1"/>
          </p:nvPr>
        </p:nvSpPr>
        <p:spPr>
          <a:xfrm>
            <a:off x="2778875" y="1564500"/>
            <a:ext cx="1544400" cy="64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1" name="Google Shape;101;p25"/>
          <p:cNvSpPr txBox="1">
            <a:spLocks noGrp="1"/>
          </p:cNvSpPr>
          <p:nvPr>
            <p:ph type="title" idx="6"/>
          </p:nvPr>
        </p:nvSpPr>
        <p:spPr>
          <a:xfrm>
            <a:off x="4820725" y="23281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2" name="Google Shape;102;p25"/>
          <p:cNvSpPr txBox="1">
            <a:spLocks noGrp="1"/>
          </p:cNvSpPr>
          <p:nvPr>
            <p:ph type="subTitle" idx="7"/>
          </p:nvPr>
        </p:nvSpPr>
        <p:spPr>
          <a:xfrm>
            <a:off x="4726975" y="28655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103" name="Google Shape;103;p25"/>
          <p:cNvSpPr txBox="1">
            <a:spLocks noGrp="1"/>
          </p:cNvSpPr>
          <p:nvPr>
            <p:ph type="title" idx="8" hasCustomPrompt="1"/>
          </p:nvPr>
        </p:nvSpPr>
        <p:spPr>
          <a:xfrm>
            <a:off x="4820725" y="1564500"/>
            <a:ext cx="1544400" cy="64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4" name="Google Shape;104;p25"/>
          <p:cNvSpPr txBox="1">
            <a:spLocks noGrp="1"/>
          </p:cNvSpPr>
          <p:nvPr>
            <p:ph type="title" idx="9"/>
          </p:nvPr>
        </p:nvSpPr>
        <p:spPr>
          <a:xfrm>
            <a:off x="6862575" y="23281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5" name="Google Shape;105;p25"/>
          <p:cNvSpPr txBox="1">
            <a:spLocks noGrp="1"/>
          </p:cNvSpPr>
          <p:nvPr>
            <p:ph type="subTitle" idx="13"/>
          </p:nvPr>
        </p:nvSpPr>
        <p:spPr>
          <a:xfrm>
            <a:off x="6768825" y="28655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106" name="Google Shape;106;p25"/>
          <p:cNvSpPr txBox="1">
            <a:spLocks noGrp="1"/>
          </p:cNvSpPr>
          <p:nvPr>
            <p:ph type="title" idx="14" hasCustomPrompt="1"/>
          </p:nvPr>
        </p:nvSpPr>
        <p:spPr>
          <a:xfrm>
            <a:off x="6862575" y="1564500"/>
            <a:ext cx="1544400" cy="64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hree Columns">
  <p:cSld name="TITLE_AND_BODY_1">
    <p:spTree>
      <p:nvGrpSpPr>
        <p:cNvPr id="1" name="Shape 107"/>
        <p:cNvGrpSpPr/>
        <p:nvPr/>
      </p:nvGrpSpPr>
      <p:grpSpPr>
        <a:xfrm>
          <a:off x="0" y="0"/>
          <a:ext cx="0" cy="0"/>
          <a:chOff x="0" y="0"/>
          <a:chExt cx="0" cy="0"/>
        </a:xfrm>
      </p:grpSpPr>
      <p:sp>
        <p:nvSpPr>
          <p:cNvPr id="108" name="Google Shape;108;p26"/>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6"/>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26"/>
          <p:cNvSpPr txBox="1">
            <a:spLocks noGrp="1"/>
          </p:cNvSpPr>
          <p:nvPr>
            <p:ph type="title" idx="2"/>
          </p:nvPr>
        </p:nvSpPr>
        <p:spPr>
          <a:xfrm>
            <a:off x="1300750" y="293932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11" name="Google Shape;111;p26"/>
          <p:cNvSpPr txBox="1">
            <a:spLocks noGrp="1"/>
          </p:cNvSpPr>
          <p:nvPr>
            <p:ph type="subTitle" idx="1"/>
          </p:nvPr>
        </p:nvSpPr>
        <p:spPr>
          <a:xfrm>
            <a:off x="1207000" y="347665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112" name="Google Shape;112;p26"/>
          <p:cNvSpPr txBox="1">
            <a:spLocks noGrp="1"/>
          </p:cNvSpPr>
          <p:nvPr>
            <p:ph type="title" idx="3"/>
          </p:nvPr>
        </p:nvSpPr>
        <p:spPr>
          <a:xfrm>
            <a:off x="3799800" y="293932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13" name="Google Shape;113;p26"/>
          <p:cNvSpPr txBox="1">
            <a:spLocks noGrp="1"/>
          </p:cNvSpPr>
          <p:nvPr>
            <p:ph type="subTitle" idx="4"/>
          </p:nvPr>
        </p:nvSpPr>
        <p:spPr>
          <a:xfrm>
            <a:off x="3706050" y="347665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114" name="Google Shape;114;p26"/>
          <p:cNvSpPr txBox="1">
            <a:spLocks noGrp="1"/>
          </p:cNvSpPr>
          <p:nvPr>
            <p:ph type="title" idx="5"/>
          </p:nvPr>
        </p:nvSpPr>
        <p:spPr>
          <a:xfrm>
            <a:off x="6298850" y="293932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15" name="Google Shape;115;p26"/>
          <p:cNvSpPr txBox="1">
            <a:spLocks noGrp="1"/>
          </p:cNvSpPr>
          <p:nvPr>
            <p:ph type="subTitle" idx="6"/>
          </p:nvPr>
        </p:nvSpPr>
        <p:spPr>
          <a:xfrm>
            <a:off x="6205100" y="347665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Design">
  <p:cSld name="TITLE_ONLY_2">
    <p:spTree>
      <p:nvGrpSpPr>
        <p:cNvPr id="1" name="Shape 116"/>
        <p:cNvGrpSpPr/>
        <p:nvPr/>
      </p:nvGrpSpPr>
      <p:grpSpPr>
        <a:xfrm>
          <a:off x="0" y="0"/>
          <a:ext cx="0" cy="0"/>
          <a:chOff x="0" y="0"/>
          <a:chExt cx="0" cy="0"/>
        </a:xfrm>
      </p:grpSpPr>
      <p:sp>
        <p:nvSpPr>
          <p:cNvPr id="117" name="Google Shape;117;p27"/>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7"/>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27"/>
          <p:cNvSpPr/>
          <p:nvPr/>
        </p:nvSpPr>
        <p:spPr>
          <a:xfrm>
            <a:off x="3737575" y="891975"/>
            <a:ext cx="5406300" cy="408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wo Columns ">
  <p:cSld name="TITLE_AND_BODY_1_1">
    <p:spTree>
      <p:nvGrpSpPr>
        <p:cNvPr id="1" name="Shape 120"/>
        <p:cNvGrpSpPr/>
        <p:nvPr/>
      </p:nvGrpSpPr>
      <p:grpSpPr>
        <a:xfrm>
          <a:off x="0" y="0"/>
          <a:ext cx="0" cy="0"/>
          <a:chOff x="0" y="0"/>
          <a:chExt cx="0" cy="0"/>
        </a:xfrm>
      </p:grpSpPr>
      <p:sp>
        <p:nvSpPr>
          <p:cNvPr id="121" name="Google Shape;121;p28"/>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8"/>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28"/>
          <p:cNvSpPr txBox="1">
            <a:spLocks noGrp="1"/>
          </p:cNvSpPr>
          <p:nvPr>
            <p:ph type="title" idx="2"/>
          </p:nvPr>
        </p:nvSpPr>
        <p:spPr>
          <a:xfrm>
            <a:off x="1696599" y="3403575"/>
            <a:ext cx="17661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24" name="Google Shape;124;p28"/>
          <p:cNvSpPr txBox="1">
            <a:spLocks noGrp="1"/>
          </p:cNvSpPr>
          <p:nvPr>
            <p:ph type="subTitle" idx="1"/>
          </p:nvPr>
        </p:nvSpPr>
        <p:spPr>
          <a:xfrm>
            <a:off x="1243000" y="3940900"/>
            <a:ext cx="2673300" cy="83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8"/>
          <p:cNvSpPr txBox="1">
            <a:spLocks noGrp="1"/>
          </p:cNvSpPr>
          <p:nvPr>
            <p:ph type="title" idx="3"/>
          </p:nvPr>
        </p:nvSpPr>
        <p:spPr>
          <a:xfrm>
            <a:off x="5689349" y="3403575"/>
            <a:ext cx="17661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26" name="Google Shape;126;p28"/>
          <p:cNvSpPr txBox="1">
            <a:spLocks noGrp="1"/>
          </p:cNvSpPr>
          <p:nvPr>
            <p:ph type="subTitle" idx="4"/>
          </p:nvPr>
        </p:nvSpPr>
        <p:spPr>
          <a:xfrm>
            <a:off x="5235750" y="3940900"/>
            <a:ext cx="2673300" cy="83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Six Columns ">
  <p:cSld name="TITLE_AND_BODY_1_2">
    <p:spTree>
      <p:nvGrpSpPr>
        <p:cNvPr id="1" name="Shape 127"/>
        <p:cNvGrpSpPr/>
        <p:nvPr/>
      </p:nvGrpSpPr>
      <p:grpSpPr>
        <a:xfrm>
          <a:off x="0" y="0"/>
          <a:ext cx="0" cy="0"/>
          <a:chOff x="0" y="0"/>
          <a:chExt cx="0" cy="0"/>
        </a:xfrm>
      </p:grpSpPr>
      <p:sp>
        <p:nvSpPr>
          <p:cNvPr id="128" name="Google Shape;128;p29"/>
          <p:cNvSpPr/>
          <p:nvPr/>
        </p:nvSpPr>
        <p:spPr>
          <a:xfrm>
            <a:off x="0" y="368825"/>
            <a:ext cx="2107200" cy="572700"/>
          </a:xfrm>
          <a:prstGeom prst="rect">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9"/>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a:endParaRPr/>
          </a:p>
        </p:txBody>
      </p:sp>
      <p:sp>
        <p:nvSpPr>
          <p:cNvPr id="130" name="Google Shape;130;p29"/>
          <p:cNvSpPr txBox="1">
            <a:spLocks noGrp="1"/>
          </p:cNvSpPr>
          <p:nvPr>
            <p:ph type="title" idx="2"/>
          </p:nvPr>
        </p:nvSpPr>
        <p:spPr>
          <a:xfrm>
            <a:off x="1300750" y="1658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31" name="Google Shape;131;p29"/>
          <p:cNvSpPr txBox="1">
            <a:spLocks noGrp="1"/>
          </p:cNvSpPr>
          <p:nvPr>
            <p:ph type="subTitle" idx="1"/>
          </p:nvPr>
        </p:nvSpPr>
        <p:spPr>
          <a:xfrm>
            <a:off x="1207000" y="2195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132" name="Google Shape;132;p29"/>
          <p:cNvSpPr txBox="1">
            <a:spLocks noGrp="1"/>
          </p:cNvSpPr>
          <p:nvPr>
            <p:ph type="title" idx="3"/>
          </p:nvPr>
        </p:nvSpPr>
        <p:spPr>
          <a:xfrm>
            <a:off x="3799800" y="1658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33" name="Google Shape;133;p29"/>
          <p:cNvSpPr txBox="1">
            <a:spLocks noGrp="1"/>
          </p:cNvSpPr>
          <p:nvPr>
            <p:ph type="subTitle" idx="4"/>
          </p:nvPr>
        </p:nvSpPr>
        <p:spPr>
          <a:xfrm>
            <a:off x="3706050" y="2195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134" name="Google Shape;134;p29"/>
          <p:cNvSpPr txBox="1">
            <a:spLocks noGrp="1"/>
          </p:cNvSpPr>
          <p:nvPr>
            <p:ph type="title" idx="5"/>
          </p:nvPr>
        </p:nvSpPr>
        <p:spPr>
          <a:xfrm>
            <a:off x="6298850" y="1658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35" name="Google Shape;135;p29"/>
          <p:cNvSpPr txBox="1">
            <a:spLocks noGrp="1"/>
          </p:cNvSpPr>
          <p:nvPr>
            <p:ph type="subTitle" idx="6"/>
          </p:nvPr>
        </p:nvSpPr>
        <p:spPr>
          <a:xfrm>
            <a:off x="6205100" y="2195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136" name="Google Shape;136;p29"/>
          <p:cNvSpPr txBox="1">
            <a:spLocks noGrp="1"/>
          </p:cNvSpPr>
          <p:nvPr>
            <p:ph type="title" idx="7"/>
          </p:nvPr>
        </p:nvSpPr>
        <p:spPr>
          <a:xfrm>
            <a:off x="1300750" y="3470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37" name="Google Shape;137;p29"/>
          <p:cNvSpPr txBox="1">
            <a:spLocks noGrp="1"/>
          </p:cNvSpPr>
          <p:nvPr>
            <p:ph type="subTitle" idx="8"/>
          </p:nvPr>
        </p:nvSpPr>
        <p:spPr>
          <a:xfrm>
            <a:off x="1207000" y="4007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138" name="Google Shape;138;p29"/>
          <p:cNvSpPr txBox="1">
            <a:spLocks noGrp="1"/>
          </p:cNvSpPr>
          <p:nvPr>
            <p:ph type="title" idx="9"/>
          </p:nvPr>
        </p:nvSpPr>
        <p:spPr>
          <a:xfrm>
            <a:off x="3799800" y="3470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39" name="Google Shape;139;p29"/>
          <p:cNvSpPr txBox="1">
            <a:spLocks noGrp="1"/>
          </p:cNvSpPr>
          <p:nvPr>
            <p:ph type="subTitle" idx="13"/>
          </p:nvPr>
        </p:nvSpPr>
        <p:spPr>
          <a:xfrm>
            <a:off x="3706050" y="4007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140" name="Google Shape;140;p29"/>
          <p:cNvSpPr txBox="1">
            <a:spLocks noGrp="1"/>
          </p:cNvSpPr>
          <p:nvPr>
            <p:ph type="title" idx="14"/>
          </p:nvPr>
        </p:nvSpPr>
        <p:spPr>
          <a:xfrm>
            <a:off x="6298850" y="3470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41" name="Google Shape;141;p29"/>
          <p:cNvSpPr txBox="1">
            <a:spLocks noGrp="1"/>
          </p:cNvSpPr>
          <p:nvPr>
            <p:ph type="subTitle" idx="15"/>
          </p:nvPr>
        </p:nvSpPr>
        <p:spPr>
          <a:xfrm>
            <a:off x="6205100" y="4007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hree Columns 1">
  <p:cSld name="TITLE_AND_BODY_1_3">
    <p:spTree>
      <p:nvGrpSpPr>
        <p:cNvPr id="1" name="Shape 142"/>
        <p:cNvGrpSpPr/>
        <p:nvPr/>
      </p:nvGrpSpPr>
      <p:grpSpPr>
        <a:xfrm>
          <a:off x="0" y="0"/>
          <a:ext cx="0" cy="0"/>
          <a:chOff x="0" y="0"/>
          <a:chExt cx="0" cy="0"/>
        </a:xfrm>
      </p:grpSpPr>
      <p:sp>
        <p:nvSpPr>
          <p:cNvPr id="143" name="Google Shape;143;p30"/>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0"/>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5" name="Google Shape;145;p30"/>
          <p:cNvSpPr txBox="1">
            <a:spLocks noGrp="1"/>
          </p:cNvSpPr>
          <p:nvPr>
            <p:ph type="title" idx="2"/>
          </p:nvPr>
        </p:nvSpPr>
        <p:spPr>
          <a:xfrm>
            <a:off x="690000" y="1971179"/>
            <a:ext cx="3619500" cy="374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sz="1400">
                <a:solidFill>
                  <a:schemeClr val="accent1"/>
                </a:solidFill>
              </a:defRPr>
            </a:lvl1pPr>
            <a:lvl2pPr lvl="1" rtl="0">
              <a:spcBef>
                <a:spcPts val="0"/>
              </a:spcBef>
              <a:spcAft>
                <a:spcPts val="0"/>
              </a:spcAft>
              <a:buClr>
                <a:schemeClr val="accent1"/>
              </a:buClr>
              <a:buSzPts val="1400"/>
              <a:buNone/>
              <a:defRPr sz="1400">
                <a:solidFill>
                  <a:schemeClr val="accent1"/>
                </a:solidFill>
              </a:defRPr>
            </a:lvl2pPr>
            <a:lvl3pPr lvl="2" rtl="0">
              <a:spcBef>
                <a:spcPts val="0"/>
              </a:spcBef>
              <a:spcAft>
                <a:spcPts val="0"/>
              </a:spcAft>
              <a:buClr>
                <a:schemeClr val="accent1"/>
              </a:buClr>
              <a:buSzPts val="1400"/>
              <a:buNone/>
              <a:defRPr sz="1400">
                <a:solidFill>
                  <a:schemeClr val="accent1"/>
                </a:solidFill>
              </a:defRPr>
            </a:lvl3pPr>
            <a:lvl4pPr lvl="3" rtl="0">
              <a:spcBef>
                <a:spcPts val="0"/>
              </a:spcBef>
              <a:spcAft>
                <a:spcPts val="0"/>
              </a:spcAft>
              <a:buClr>
                <a:schemeClr val="accent1"/>
              </a:buClr>
              <a:buSzPts val="1400"/>
              <a:buNone/>
              <a:defRPr sz="1400">
                <a:solidFill>
                  <a:schemeClr val="accent1"/>
                </a:solidFill>
              </a:defRPr>
            </a:lvl4pPr>
            <a:lvl5pPr lvl="4" rtl="0">
              <a:spcBef>
                <a:spcPts val="0"/>
              </a:spcBef>
              <a:spcAft>
                <a:spcPts val="0"/>
              </a:spcAft>
              <a:buClr>
                <a:schemeClr val="accent1"/>
              </a:buClr>
              <a:buSzPts val="1400"/>
              <a:buNone/>
              <a:defRPr sz="1400">
                <a:solidFill>
                  <a:schemeClr val="accent1"/>
                </a:solidFill>
              </a:defRPr>
            </a:lvl5pPr>
            <a:lvl6pPr lvl="5" rtl="0">
              <a:spcBef>
                <a:spcPts val="0"/>
              </a:spcBef>
              <a:spcAft>
                <a:spcPts val="0"/>
              </a:spcAft>
              <a:buClr>
                <a:schemeClr val="accent1"/>
              </a:buClr>
              <a:buSzPts val="1400"/>
              <a:buNone/>
              <a:defRPr sz="1400">
                <a:solidFill>
                  <a:schemeClr val="accent1"/>
                </a:solidFill>
              </a:defRPr>
            </a:lvl6pPr>
            <a:lvl7pPr lvl="6" rtl="0">
              <a:spcBef>
                <a:spcPts val="0"/>
              </a:spcBef>
              <a:spcAft>
                <a:spcPts val="0"/>
              </a:spcAft>
              <a:buClr>
                <a:schemeClr val="accent1"/>
              </a:buClr>
              <a:buSzPts val="1400"/>
              <a:buNone/>
              <a:defRPr sz="1400">
                <a:solidFill>
                  <a:schemeClr val="accent1"/>
                </a:solidFill>
              </a:defRPr>
            </a:lvl7pPr>
            <a:lvl8pPr lvl="7" rtl="0">
              <a:spcBef>
                <a:spcPts val="0"/>
              </a:spcBef>
              <a:spcAft>
                <a:spcPts val="0"/>
              </a:spcAft>
              <a:buClr>
                <a:schemeClr val="accent1"/>
              </a:buClr>
              <a:buSzPts val="1400"/>
              <a:buNone/>
              <a:defRPr sz="1400">
                <a:solidFill>
                  <a:schemeClr val="accent1"/>
                </a:solidFill>
              </a:defRPr>
            </a:lvl8pPr>
            <a:lvl9pPr lvl="8" rtl="0">
              <a:spcBef>
                <a:spcPts val="0"/>
              </a:spcBef>
              <a:spcAft>
                <a:spcPts val="0"/>
              </a:spcAft>
              <a:buClr>
                <a:schemeClr val="accent1"/>
              </a:buClr>
              <a:buSzPts val="1400"/>
              <a:buNone/>
              <a:defRPr sz="1400">
                <a:solidFill>
                  <a:schemeClr val="accent1"/>
                </a:solidFill>
              </a:defRPr>
            </a:lvl9pPr>
          </a:lstStyle>
          <a:p>
            <a:endParaRPr/>
          </a:p>
        </p:txBody>
      </p:sp>
      <p:sp>
        <p:nvSpPr>
          <p:cNvPr id="146" name="Google Shape;146;p30"/>
          <p:cNvSpPr txBox="1">
            <a:spLocks noGrp="1"/>
          </p:cNvSpPr>
          <p:nvPr>
            <p:ph type="subTitle" idx="1"/>
          </p:nvPr>
        </p:nvSpPr>
        <p:spPr>
          <a:xfrm>
            <a:off x="690000" y="1347750"/>
            <a:ext cx="3619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47" name="Google Shape;147;p30"/>
          <p:cNvSpPr txBox="1">
            <a:spLocks noGrp="1"/>
          </p:cNvSpPr>
          <p:nvPr>
            <p:ph type="title" idx="3"/>
          </p:nvPr>
        </p:nvSpPr>
        <p:spPr>
          <a:xfrm>
            <a:off x="690000" y="3097554"/>
            <a:ext cx="3619500" cy="374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sz="1400">
                <a:solidFill>
                  <a:schemeClr val="accent1"/>
                </a:solidFill>
              </a:defRPr>
            </a:lvl1pPr>
            <a:lvl2pPr lvl="1" rtl="0">
              <a:spcBef>
                <a:spcPts val="0"/>
              </a:spcBef>
              <a:spcAft>
                <a:spcPts val="0"/>
              </a:spcAft>
              <a:buClr>
                <a:schemeClr val="accent1"/>
              </a:buClr>
              <a:buSzPts val="1400"/>
              <a:buNone/>
              <a:defRPr sz="1400">
                <a:solidFill>
                  <a:schemeClr val="accent1"/>
                </a:solidFill>
              </a:defRPr>
            </a:lvl2pPr>
            <a:lvl3pPr lvl="2" rtl="0">
              <a:spcBef>
                <a:spcPts val="0"/>
              </a:spcBef>
              <a:spcAft>
                <a:spcPts val="0"/>
              </a:spcAft>
              <a:buClr>
                <a:schemeClr val="accent1"/>
              </a:buClr>
              <a:buSzPts val="1400"/>
              <a:buNone/>
              <a:defRPr sz="1400">
                <a:solidFill>
                  <a:schemeClr val="accent1"/>
                </a:solidFill>
              </a:defRPr>
            </a:lvl3pPr>
            <a:lvl4pPr lvl="3" rtl="0">
              <a:spcBef>
                <a:spcPts val="0"/>
              </a:spcBef>
              <a:spcAft>
                <a:spcPts val="0"/>
              </a:spcAft>
              <a:buClr>
                <a:schemeClr val="accent1"/>
              </a:buClr>
              <a:buSzPts val="1400"/>
              <a:buNone/>
              <a:defRPr sz="1400">
                <a:solidFill>
                  <a:schemeClr val="accent1"/>
                </a:solidFill>
              </a:defRPr>
            </a:lvl4pPr>
            <a:lvl5pPr lvl="4" rtl="0">
              <a:spcBef>
                <a:spcPts val="0"/>
              </a:spcBef>
              <a:spcAft>
                <a:spcPts val="0"/>
              </a:spcAft>
              <a:buClr>
                <a:schemeClr val="accent1"/>
              </a:buClr>
              <a:buSzPts val="1400"/>
              <a:buNone/>
              <a:defRPr sz="1400">
                <a:solidFill>
                  <a:schemeClr val="accent1"/>
                </a:solidFill>
              </a:defRPr>
            </a:lvl5pPr>
            <a:lvl6pPr lvl="5" rtl="0">
              <a:spcBef>
                <a:spcPts val="0"/>
              </a:spcBef>
              <a:spcAft>
                <a:spcPts val="0"/>
              </a:spcAft>
              <a:buClr>
                <a:schemeClr val="accent1"/>
              </a:buClr>
              <a:buSzPts val="1400"/>
              <a:buNone/>
              <a:defRPr sz="1400">
                <a:solidFill>
                  <a:schemeClr val="accent1"/>
                </a:solidFill>
              </a:defRPr>
            </a:lvl6pPr>
            <a:lvl7pPr lvl="6" rtl="0">
              <a:spcBef>
                <a:spcPts val="0"/>
              </a:spcBef>
              <a:spcAft>
                <a:spcPts val="0"/>
              </a:spcAft>
              <a:buClr>
                <a:schemeClr val="accent1"/>
              </a:buClr>
              <a:buSzPts val="1400"/>
              <a:buNone/>
              <a:defRPr sz="1400">
                <a:solidFill>
                  <a:schemeClr val="accent1"/>
                </a:solidFill>
              </a:defRPr>
            </a:lvl7pPr>
            <a:lvl8pPr lvl="7" rtl="0">
              <a:spcBef>
                <a:spcPts val="0"/>
              </a:spcBef>
              <a:spcAft>
                <a:spcPts val="0"/>
              </a:spcAft>
              <a:buClr>
                <a:schemeClr val="accent1"/>
              </a:buClr>
              <a:buSzPts val="1400"/>
              <a:buNone/>
              <a:defRPr sz="1400">
                <a:solidFill>
                  <a:schemeClr val="accent1"/>
                </a:solidFill>
              </a:defRPr>
            </a:lvl8pPr>
            <a:lvl9pPr lvl="8" rtl="0">
              <a:spcBef>
                <a:spcPts val="0"/>
              </a:spcBef>
              <a:spcAft>
                <a:spcPts val="0"/>
              </a:spcAft>
              <a:buClr>
                <a:schemeClr val="accent1"/>
              </a:buClr>
              <a:buSzPts val="1400"/>
              <a:buNone/>
              <a:defRPr sz="1400">
                <a:solidFill>
                  <a:schemeClr val="accent1"/>
                </a:solidFill>
              </a:defRPr>
            </a:lvl9pPr>
          </a:lstStyle>
          <a:p>
            <a:endParaRPr/>
          </a:p>
        </p:txBody>
      </p:sp>
      <p:sp>
        <p:nvSpPr>
          <p:cNvPr id="148" name="Google Shape;148;p30"/>
          <p:cNvSpPr txBox="1">
            <a:spLocks noGrp="1"/>
          </p:cNvSpPr>
          <p:nvPr>
            <p:ph type="subTitle" idx="4"/>
          </p:nvPr>
        </p:nvSpPr>
        <p:spPr>
          <a:xfrm>
            <a:off x="690000" y="2474125"/>
            <a:ext cx="3619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49" name="Google Shape;149;p30"/>
          <p:cNvSpPr txBox="1">
            <a:spLocks noGrp="1"/>
          </p:cNvSpPr>
          <p:nvPr>
            <p:ph type="title" idx="5"/>
          </p:nvPr>
        </p:nvSpPr>
        <p:spPr>
          <a:xfrm>
            <a:off x="690000" y="4223929"/>
            <a:ext cx="3619500" cy="374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sz="1400">
                <a:solidFill>
                  <a:schemeClr val="accent1"/>
                </a:solidFill>
              </a:defRPr>
            </a:lvl1pPr>
            <a:lvl2pPr lvl="1" rtl="0">
              <a:spcBef>
                <a:spcPts val="0"/>
              </a:spcBef>
              <a:spcAft>
                <a:spcPts val="0"/>
              </a:spcAft>
              <a:buClr>
                <a:schemeClr val="accent1"/>
              </a:buClr>
              <a:buSzPts val="1400"/>
              <a:buNone/>
              <a:defRPr sz="1400">
                <a:solidFill>
                  <a:schemeClr val="accent1"/>
                </a:solidFill>
              </a:defRPr>
            </a:lvl2pPr>
            <a:lvl3pPr lvl="2" rtl="0">
              <a:spcBef>
                <a:spcPts val="0"/>
              </a:spcBef>
              <a:spcAft>
                <a:spcPts val="0"/>
              </a:spcAft>
              <a:buClr>
                <a:schemeClr val="accent1"/>
              </a:buClr>
              <a:buSzPts val="1400"/>
              <a:buNone/>
              <a:defRPr sz="1400">
                <a:solidFill>
                  <a:schemeClr val="accent1"/>
                </a:solidFill>
              </a:defRPr>
            </a:lvl3pPr>
            <a:lvl4pPr lvl="3" rtl="0">
              <a:spcBef>
                <a:spcPts val="0"/>
              </a:spcBef>
              <a:spcAft>
                <a:spcPts val="0"/>
              </a:spcAft>
              <a:buClr>
                <a:schemeClr val="accent1"/>
              </a:buClr>
              <a:buSzPts val="1400"/>
              <a:buNone/>
              <a:defRPr sz="1400">
                <a:solidFill>
                  <a:schemeClr val="accent1"/>
                </a:solidFill>
              </a:defRPr>
            </a:lvl4pPr>
            <a:lvl5pPr lvl="4" rtl="0">
              <a:spcBef>
                <a:spcPts val="0"/>
              </a:spcBef>
              <a:spcAft>
                <a:spcPts val="0"/>
              </a:spcAft>
              <a:buClr>
                <a:schemeClr val="accent1"/>
              </a:buClr>
              <a:buSzPts val="1400"/>
              <a:buNone/>
              <a:defRPr sz="1400">
                <a:solidFill>
                  <a:schemeClr val="accent1"/>
                </a:solidFill>
              </a:defRPr>
            </a:lvl5pPr>
            <a:lvl6pPr lvl="5" rtl="0">
              <a:spcBef>
                <a:spcPts val="0"/>
              </a:spcBef>
              <a:spcAft>
                <a:spcPts val="0"/>
              </a:spcAft>
              <a:buClr>
                <a:schemeClr val="accent1"/>
              </a:buClr>
              <a:buSzPts val="1400"/>
              <a:buNone/>
              <a:defRPr sz="1400">
                <a:solidFill>
                  <a:schemeClr val="accent1"/>
                </a:solidFill>
              </a:defRPr>
            </a:lvl6pPr>
            <a:lvl7pPr lvl="6" rtl="0">
              <a:spcBef>
                <a:spcPts val="0"/>
              </a:spcBef>
              <a:spcAft>
                <a:spcPts val="0"/>
              </a:spcAft>
              <a:buClr>
                <a:schemeClr val="accent1"/>
              </a:buClr>
              <a:buSzPts val="1400"/>
              <a:buNone/>
              <a:defRPr sz="1400">
                <a:solidFill>
                  <a:schemeClr val="accent1"/>
                </a:solidFill>
              </a:defRPr>
            </a:lvl7pPr>
            <a:lvl8pPr lvl="7" rtl="0">
              <a:spcBef>
                <a:spcPts val="0"/>
              </a:spcBef>
              <a:spcAft>
                <a:spcPts val="0"/>
              </a:spcAft>
              <a:buClr>
                <a:schemeClr val="accent1"/>
              </a:buClr>
              <a:buSzPts val="1400"/>
              <a:buNone/>
              <a:defRPr sz="1400">
                <a:solidFill>
                  <a:schemeClr val="accent1"/>
                </a:solidFill>
              </a:defRPr>
            </a:lvl8pPr>
            <a:lvl9pPr lvl="8" rtl="0">
              <a:spcBef>
                <a:spcPts val="0"/>
              </a:spcBef>
              <a:spcAft>
                <a:spcPts val="0"/>
              </a:spcAft>
              <a:buClr>
                <a:schemeClr val="accent1"/>
              </a:buClr>
              <a:buSzPts val="1400"/>
              <a:buNone/>
              <a:defRPr sz="1400">
                <a:solidFill>
                  <a:schemeClr val="accent1"/>
                </a:solidFill>
              </a:defRPr>
            </a:lvl9pPr>
          </a:lstStyle>
          <a:p>
            <a:endParaRPr/>
          </a:p>
        </p:txBody>
      </p:sp>
      <p:sp>
        <p:nvSpPr>
          <p:cNvPr id="150" name="Google Shape;150;p30"/>
          <p:cNvSpPr txBox="1">
            <a:spLocks noGrp="1"/>
          </p:cNvSpPr>
          <p:nvPr>
            <p:ph type="subTitle" idx="6"/>
          </p:nvPr>
        </p:nvSpPr>
        <p:spPr>
          <a:xfrm>
            <a:off x="690000" y="3600500"/>
            <a:ext cx="3619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Four Columns">
  <p:cSld name="TITLE_ONLY_1_1">
    <p:bg>
      <p:bgPr>
        <a:solidFill>
          <a:schemeClr val="lt1"/>
        </a:solidFill>
        <a:effectLst/>
      </p:bgPr>
    </p:bg>
    <p:spTree>
      <p:nvGrpSpPr>
        <p:cNvPr id="1" name="Shape 151"/>
        <p:cNvGrpSpPr/>
        <p:nvPr/>
      </p:nvGrpSpPr>
      <p:grpSpPr>
        <a:xfrm>
          <a:off x="0" y="0"/>
          <a:ext cx="0" cy="0"/>
          <a:chOff x="0" y="0"/>
          <a:chExt cx="0" cy="0"/>
        </a:xfrm>
      </p:grpSpPr>
      <p:sp>
        <p:nvSpPr>
          <p:cNvPr id="152" name="Google Shape;152;p31"/>
          <p:cNvSpPr txBox="1">
            <a:spLocks noGrp="1"/>
          </p:cNvSpPr>
          <p:nvPr>
            <p:ph type="title"/>
          </p:nvPr>
        </p:nvSpPr>
        <p:spPr>
          <a:xfrm>
            <a:off x="737025" y="32425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3" name="Google Shape;153;p31"/>
          <p:cNvSpPr txBox="1">
            <a:spLocks noGrp="1"/>
          </p:cNvSpPr>
          <p:nvPr>
            <p:ph type="subTitle" idx="1"/>
          </p:nvPr>
        </p:nvSpPr>
        <p:spPr>
          <a:xfrm>
            <a:off x="643275" y="37799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154" name="Google Shape;154;p31"/>
          <p:cNvSpPr txBox="1">
            <a:spLocks noGrp="1"/>
          </p:cNvSpPr>
          <p:nvPr>
            <p:ph type="title" idx="2"/>
          </p:nvPr>
        </p:nvSpPr>
        <p:spPr>
          <a:xfrm>
            <a:off x="2778875" y="32425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5" name="Google Shape;155;p31"/>
          <p:cNvSpPr txBox="1">
            <a:spLocks noGrp="1"/>
          </p:cNvSpPr>
          <p:nvPr>
            <p:ph type="subTitle" idx="3"/>
          </p:nvPr>
        </p:nvSpPr>
        <p:spPr>
          <a:xfrm>
            <a:off x="2685125" y="37799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156" name="Google Shape;156;p31"/>
          <p:cNvSpPr txBox="1">
            <a:spLocks noGrp="1"/>
          </p:cNvSpPr>
          <p:nvPr>
            <p:ph type="title" idx="4"/>
          </p:nvPr>
        </p:nvSpPr>
        <p:spPr>
          <a:xfrm>
            <a:off x="4820725" y="32425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7" name="Google Shape;157;p31"/>
          <p:cNvSpPr txBox="1">
            <a:spLocks noGrp="1"/>
          </p:cNvSpPr>
          <p:nvPr>
            <p:ph type="subTitle" idx="5"/>
          </p:nvPr>
        </p:nvSpPr>
        <p:spPr>
          <a:xfrm>
            <a:off x="4726975" y="37799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158" name="Google Shape;158;p31"/>
          <p:cNvSpPr txBox="1">
            <a:spLocks noGrp="1"/>
          </p:cNvSpPr>
          <p:nvPr>
            <p:ph type="title" idx="6"/>
          </p:nvPr>
        </p:nvSpPr>
        <p:spPr>
          <a:xfrm>
            <a:off x="6862575" y="32425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9" name="Google Shape;159;p31"/>
          <p:cNvSpPr txBox="1">
            <a:spLocks noGrp="1"/>
          </p:cNvSpPr>
          <p:nvPr>
            <p:ph type="subTitle" idx="7"/>
          </p:nvPr>
        </p:nvSpPr>
        <p:spPr>
          <a:xfrm>
            <a:off x="6768825" y="37799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160" name="Google Shape;160;p31"/>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1"/>
          <p:cNvSpPr txBox="1">
            <a:spLocks noGrp="1"/>
          </p:cNvSpPr>
          <p:nvPr>
            <p:ph type="title" idx="8"/>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 Credits">
  <p:cSld name="SECTION_HEADER_1">
    <p:spTree>
      <p:nvGrpSpPr>
        <p:cNvPr id="1" name="Shape 162"/>
        <p:cNvGrpSpPr/>
        <p:nvPr/>
      </p:nvGrpSpPr>
      <p:grpSpPr>
        <a:xfrm>
          <a:off x="0" y="0"/>
          <a:ext cx="0" cy="0"/>
          <a:chOff x="0" y="0"/>
          <a:chExt cx="0" cy="0"/>
        </a:xfrm>
      </p:grpSpPr>
      <p:sp>
        <p:nvSpPr>
          <p:cNvPr id="163" name="Google Shape;163;p32"/>
          <p:cNvSpPr txBox="1">
            <a:spLocks noGrp="1"/>
          </p:cNvSpPr>
          <p:nvPr>
            <p:ph type="title"/>
          </p:nvPr>
        </p:nvSpPr>
        <p:spPr>
          <a:xfrm>
            <a:off x="4715050" y="578650"/>
            <a:ext cx="3761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64" name="Google Shape;164;p32"/>
          <p:cNvSpPr txBox="1">
            <a:spLocks noGrp="1"/>
          </p:cNvSpPr>
          <p:nvPr>
            <p:ph type="subTitle" idx="1"/>
          </p:nvPr>
        </p:nvSpPr>
        <p:spPr>
          <a:xfrm>
            <a:off x="4715050" y="1565200"/>
            <a:ext cx="3761700" cy="124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65" name="Google Shape;165;p32"/>
          <p:cNvSpPr txBox="1"/>
          <p:nvPr/>
        </p:nvSpPr>
        <p:spPr>
          <a:xfrm>
            <a:off x="4715050" y="3380825"/>
            <a:ext cx="3276900" cy="10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chemeClr val="accent4"/>
                </a:solidFill>
                <a:latin typeface="Lora"/>
                <a:ea typeface="Lora"/>
                <a:cs typeface="Lora"/>
                <a:sym typeface="Lora"/>
              </a:rPr>
              <a:t>CREDITS: This presentation template was created by Slidesgo, including icons by Flaticon, and infographics &amp; images by Freepik. </a:t>
            </a:r>
            <a:endParaRPr sz="1100">
              <a:solidFill>
                <a:schemeClr val="accent4"/>
              </a:solidFill>
              <a:latin typeface="Lora"/>
              <a:ea typeface="Lora"/>
              <a:cs typeface="Lora"/>
              <a:sym typeface="Lora"/>
            </a:endParaRPr>
          </a:p>
          <a:p>
            <a:pPr marL="0" lvl="0" indent="0" algn="l" rtl="0">
              <a:spcBef>
                <a:spcPts val="0"/>
              </a:spcBef>
              <a:spcAft>
                <a:spcPts val="0"/>
              </a:spcAft>
              <a:buNone/>
            </a:pPr>
            <a:endParaRPr sz="1100">
              <a:solidFill>
                <a:schemeClr val="accent4"/>
              </a:solidFill>
              <a:latin typeface="Lora"/>
              <a:ea typeface="Lora"/>
              <a:cs typeface="Lora"/>
              <a:sym typeface="Lora"/>
            </a:endParaRPr>
          </a:p>
          <a:p>
            <a:pPr marL="0" lvl="0" indent="0" algn="l" rtl="0">
              <a:spcBef>
                <a:spcPts val="0"/>
              </a:spcBef>
              <a:spcAft>
                <a:spcPts val="0"/>
              </a:spcAft>
              <a:buNone/>
            </a:pPr>
            <a:endParaRPr sz="1100">
              <a:solidFill>
                <a:schemeClr val="accent4"/>
              </a:solidFill>
              <a:latin typeface="Lora"/>
              <a:ea typeface="Lora"/>
              <a:cs typeface="Lora"/>
              <a:sym typeface="Lora"/>
            </a:endParaRPr>
          </a:p>
          <a:p>
            <a:pPr marL="0" lvl="0" indent="0" algn="l" rtl="0">
              <a:spcBef>
                <a:spcPts val="0"/>
              </a:spcBef>
              <a:spcAft>
                <a:spcPts val="0"/>
              </a:spcAft>
              <a:buNone/>
            </a:pPr>
            <a:endParaRPr sz="1100">
              <a:solidFill>
                <a:schemeClr val="accent4"/>
              </a:solidFill>
              <a:latin typeface="Lora"/>
              <a:ea typeface="Lora"/>
              <a:cs typeface="Lora"/>
              <a:sym typeface="Lora"/>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274E13"/>
        </a:solidFill>
        <a:effectLst/>
      </p:bgPr>
    </p:bg>
    <p:spTree>
      <p:nvGrpSpPr>
        <p:cNvPr id="1" name="Shape 170"/>
        <p:cNvGrpSpPr/>
        <p:nvPr/>
      </p:nvGrpSpPr>
      <p:grpSpPr>
        <a:xfrm>
          <a:off x="0" y="0"/>
          <a:ext cx="0" cy="0"/>
          <a:chOff x="0" y="0"/>
          <a:chExt cx="0" cy="0"/>
        </a:xfrm>
      </p:grpSpPr>
      <p:sp>
        <p:nvSpPr>
          <p:cNvPr id="171" name="Google Shape;171;p34"/>
          <p:cNvSpPr txBox="1">
            <a:spLocks noGrp="1"/>
          </p:cNvSpPr>
          <p:nvPr>
            <p:ph type="ctrTitle"/>
          </p:nvPr>
        </p:nvSpPr>
        <p:spPr>
          <a:xfrm>
            <a:off x="5080550" y="1296650"/>
            <a:ext cx="3253800" cy="1822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72" name="Google Shape;172;p34"/>
          <p:cNvSpPr txBox="1">
            <a:spLocks noGrp="1"/>
          </p:cNvSpPr>
          <p:nvPr>
            <p:ph type="subTitle" idx="1"/>
          </p:nvPr>
        </p:nvSpPr>
        <p:spPr>
          <a:xfrm>
            <a:off x="5080550" y="3156550"/>
            <a:ext cx="3253800" cy="69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3"/>
        <p:cNvGrpSpPr/>
        <p:nvPr/>
      </p:nvGrpSpPr>
      <p:grpSpPr>
        <a:xfrm>
          <a:off x="0" y="0"/>
          <a:ext cx="0" cy="0"/>
          <a:chOff x="0" y="0"/>
          <a:chExt cx="0" cy="0"/>
        </a:xfrm>
      </p:grpSpPr>
      <p:sp>
        <p:nvSpPr>
          <p:cNvPr id="174" name="Google Shape;174;p35"/>
          <p:cNvSpPr txBox="1">
            <a:spLocks noGrp="1"/>
          </p:cNvSpPr>
          <p:nvPr>
            <p:ph type="title"/>
          </p:nvPr>
        </p:nvSpPr>
        <p:spPr>
          <a:xfrm>
            <a:off x="768900" y="2455650"/>
            <a:ext cx="49314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75" name="Google Shape;175;p35"/>
          <p:cNvSpPr txBox="1">
            <a:spLocks noGrp="1"/>
          </p:cNvSpPr>
          <p:nvPr>
            <p:ph type="subTitle" idx="1"/>
          </p:nvPr>
        </p:nvSpPr>
        <p:spPr>
          <a:xfrm>
            <a:off x="768900" y="3213600"/>
            <a:ext cx="37617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a:endParaRPr/>
          </a:p>
        </p:txBody>
      </p:sp>
      <p:sp>
        <p:nvSpPr>
          <p:cNvPr id="176" name="Google Shape;176;p35"/>
          <p:cNvSpPr txBox="1">
            <a:spLocks noGrp="1"/>
          </p:cNvSpPr>
          <p:nvPr>
            <p:ph type="title" idx="2" hasCustomPrompt="1"/>
          </p:nvPr>
        </p:nvSpPr>
        <p:spPr>
          <a:xfrm>
            <a:off x="768900" y="952050"/>
            <a:ext cx="2488500" cy="1128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
        <p:nvSpPr>
          <p:cNvPr id="177" name="Google Shape;177;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8"/>
        <p:cNvGrpSpPr/>
        <p:nvPr/>
      </p:nvGrpSpPr>
      <p:grpSpPr>
        <a:xfrm>
          <a:off x="0" y="0"/>
          <a:ext cx="0" cy="0"/>
          <a:chOff x="0" y="0"/>
          <a:chExt cx="0" cy="0"/>
        </a:xfrm>
      </p:grpSpPr>
      <p:sp>
        <p:nvSpPr>
          <p:cNvPr id="179" name="Google Shape;179;p36"/>
          <p:cNvSpPr/>
          <p:nvPr/>
        </p:nvSpPr>
        <p:spPr>
          <a:xfrm>
            <a:off x="0" y="368825"/>
            <a:ext cx="5250000" cy="572700"/>
          </a:xfrm>
          <a:prstGeom prst="rect">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6"/>
          <p:cNvSpPr txBox="1">
            <a:spLocks noGrp="1"/>
          </p:cNvSpPr>
          <p:nvPr>
            <p:ph type="title"/>
          </p:nvPr>
        </p:nvSpPr>
        <p:spPr>
          <a:xfrm>
            <a:off x="690000" y="368825"/>
            <a:ext cx="4636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1" name="Google Shape;181;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0000"/>
        </a:solidFill>
        <a:effectLst/>
      </p:bgPr>
    </p:bg>
    <p:spTree>
      <p:nvGrpSpPr>
        <p:cNvPr id="1" name="Shape 182"/>
        <p:cNvGrpSpPr/>
        <p:nvPr/>
      </p:nvGrpSpPr>
      <p:grpSpPr>
        <a:xfrm>
          <a:off x="0" y="0"/>
          <a:ext cx="0" cy="0"/>
          <a:chOff x="0" y="0"/>
          <a:chExt cx="0" cy="0"/>
        </a:xfrm>
      </p:grpSpPr>
      <p:sp>
        <p:nvSpPr>
          <p:cNvPr id="183" name="Google Shape;183;p37"/>
          <p:cNvSpPr/>
          <p:nvPr/>
        </p:nvSpPr>
        <p:spPr>
          <a:xfrm>
            <a:off x="-11575" y="1423275"/>
            <a:ext cx="9144000" cy="3720300"/>
          </a:xfrm>
          <a:prstGeom prst="rect">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7"/>
          <p:cNvSpPr txBox="1">
            <a:spLocks noGrp="1"/>
          </p:cNvSpPr>
          <p:nvPr>
            <p:ph type="body" idx="1"/>
          </p:nvPr>
        </p:nvSpPr>
        <p:spPr>
          <a:xfrm>
            <a:off x="808402" y="1757625"/>
            <a:ext cx="3404700" cy="270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85" name="Google Shape;185;p37"/>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6" name="Google Shape;186;p37"/>
          <p:cNvSpPr txBox="1">
            <a:spLocks noGrp="1"/>
          </p:cNvSpPr>
          <p:nvPr>
            <p:ph type="body" idx="2"/>
          </p:nvPr>
        </p:nvSpPr>
        <p:spPr>
          <a:xfrm>
            <a:off x="4930898" y="1757625"/>
            <a:ext cx="3404700" cy="270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87" name="Google Shape;187;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8"/>
        <p:cNvGrpSpPr/>
        <p:nvPr/>
      </p:nvGrpSpPr>
      <p:grpSpPr>
        <a:xfrm>
          <a:off x="0" y="0"/>
          <a:ext cx="0" cy="0"/>
          <a:chOff x="0" y="0"/>
          <a:chExt cx="0" cy="0"/>
        </a:xfrm>
      </p:grpSpPr>
      <p:sp>
        <p:nvSpPr>
          <p:cNvPr id="189" name="Google Shape;189;p38"/>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0" name="Google Shape;190;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1"/>
        <p:cNvGrpSpPr/>
        <p:nvPr/>
      </p:nvGrpSpPr>
      <p:grpSpPr>
        <a:xfrm>
          <a:off x="0" y="0"/>
          <a:ext cx="0" cy="0"/>
          <a:chOff x="0" y="0"/>
          <a:chExt cx="0" cy="0"/>
        </a:xfrm>
      </p:grpSpPr>
      <p:sp>
        <p:nvSpPr>
          <p:cNvPr id="192" name="Google Shape;192;p39"/>
          <p:cNvSpPr/>
          <p:nvPr/>
        </p:nvSpPr>
        <p:spPr>
          <a:xfrm>
            <a:off x="6746150" y="-11575"/>
            <a:ext cx="2397900" cy="5143500"/>
          </a:xfrm>
          <a:prstGeom prst="rect">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9"/>
          <p:cNvSpPr txBox="1">
            <a:spLocks noGrp="1"/>
          </p:cNvSpPr>
          <p:nvPr>
            <p:ph type="body" idx="1"/>
          </p:nvPr>
        </p:nvSpPr>
        <p:spPr>
          <a:xfrm>
            <a:off x="690000" y="1394050"/>
            <a:ext cx="3775200" cy="3071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4" name="Google Shape;194;p39"/>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5" name="Google Shape;195;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6"/>
        <p:cNvGrpSpPr/>
        <p:nvPr/>
      </p:nvGrpSpPr>
      <p:grpSpPr>
        <a:xfrm>
          <a:off x="0" y="0"/>
          <a:ext cx="0" cy="0"/>
          <a:chOff x="0" y="0"/>
          <a:chExt cx="0" cy="0"/>
        </a:xfrm>
      </p:grpSpPr>
      <p:sp>
        <p:nvSpPr>
          <p:cNvPr id="197" name="Google Shape;197;p40"/>
          <p:cNvSpPr txBox="1">
            <a:spLocks noGrp="1"/>
          </p:cNvSpPr>
          <p:nvPr>
            <p:ph type="title"/>
          </p:nvPr>
        </p:nvSpPr>
        <p:spPr>
          <a:xfrm>
            <a:off x="601300" y="575125"/>
            <a:ext cx="2965800" cy="40908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98" name="Google Shape;198;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9"/>
        <p:cNvGrpSpPr/>
        <p:nvPr/>
      </p:nvGrpSpPr>
      <p:grpSpPr>
        <a:xfrm>
          <a:off x="0" y="0"/>
          <a:ext cx="0" cy="0"/>
          <a:chOff x="0" y="0"/>
          <a:chExt cx="0" cy="0"/>
        </a:xfrm>
      </p:grpSpPr>
      <p:sp>
        <p:nvSpPr>
          <p:cNvPr id="200" name="Google Shape;200;p41"/>
          <p:cNvSpPr txBox="1">
            <a:spLocks noGrp="1"/>
          </p:cNvSpPr>
          <p:nvPr>
            <p:ph type="subTitle" idx="1"/>
          </p:nvPr>
        </p:nvSpPr>
        <p:spPr>
          <a:xfrm>
            <a:off x="690000" y="1279144"/>
            <a:ext cx="2147400" cy="103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800"/>
              <a:buFont typeface="Anton"/>
              <a:buNone/>
              <a:defRPr>
                <a:solidFill>
                  <a:schemeClr val="accent1"/>
                </a:solidFill>
                <a:latin typeface="Anton"/>
                <a:ea typeface="Anton"/>
                <a:cs typeface="Anton"/>
                <a:sym typeface="Anton"/>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201" name="Google Shape;201;p41"/>
          <p:cNvSpPr txBox="1">
            <a:spLocks noGrp="1"/>
          </p:cNvSpPr>
          <p:nvPr>
            <p:ph type="body" idx="2"/>
          </p:nvPr>
        </p:nvSpPr>
        <p:spPr>
          <a:xfrm>
            <a:off x="690000" y="2156450"/>
            <a:ext cx="2900400" cy="2653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2" name="Google Shape;202;p41"/>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1"/>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5"/>
        <p:cNvGrpSpPr/>
        <p:nvPr/>
      </p:nvGrpSpPr>
      <p:grpSpPr>
        <a:xfrm>
          <a:off x="0" y="0"/>
          <a:ext cx="0" cy="0"/>
          <a:chOff x="0" y="0"/>
          <a:chExt cx="0" cy="0"/>
        </a:xfrm>
      </p:grpSpPr>
      <p:sp>
        <p:nvSpPr>
          <p:cNvPr id="206" name="Google Shape;206;p42"/>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2"/>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8" name="Google Shape;208;p42"/>
          <p:cNvSpPr/>
          <p:nvPr/>
        </p:nvSpPr>
        <p:spPr>
          <a:xfrm>
            <a:off x="0" y="2788725"/>
            <a:ext cx="9144000" cy="235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
        <p:cNvGrpSpPr/>
        <p:nvPr/>
      </p:nvGrpSpPr>
      <p:grpSpPr>
        <a:xfrm>
          <a:off x="0" y="0"/>
          <a:ext cx="0" cy="0"/>
          <a:chOff x="0" y="0"/>
          <a:chExt cx="0" cy="0"/>
        </a:xfrm>
      </p:grpSpPr>
      <p:sp>
        <p:nvSpPr>
          <p:cNvPr id="21" name="Google Shape;21;p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0"/>
        <p:cNvGrpSpPr/>
        <p:nvPr/>
      </p:nvGrpSpPr>
      <p:grpSpPr>
        <a:xfrm>
          <a:off x="0" y="0"/>
          <a:ext cx="0" cy="0"/>
          <a:chOff x="0" y="0"/>
          <a:chExt cx="0" cy="0"/>
        </a:xfrm>
      </p:grpSpPr>
      <p:sp>
        <p:nvSpPr>
          <p:cNvPr id="211" name="Google Shape;211;p43"/>
          <p:cNvSpPr/>
          <p:nvPr/>
        </p:nvSpPr>
        <p:spPr>
          <a:xfrm>
            <a:off x="1296000" y="2106000"/>
            <a:ext cx="7848000" cy="303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3"/>
          <p:cNvSpPr/>
          <p:nvPr/>
        </p:nvSpPr>
        <p:spPr>
          <a:xfrm>
            <a:off x="0" y="0"/>
            <a:ext cx="1296000" cy="177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4" name="Google Shape;214;p4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42900" algn="ctr" rtl="0">
              <a:spcBef>
                <a:spcPts val="1600"/>
              </a:spcBef>
              <a:spcAft>
                <a:spcPts val="0"/>
              </a:spcAft>
              <a:buSzPts val="1800"/>
              <a:buChar char="○"/>
              <a:defRPr sz="1800"/>
            </a:lvl2pPr>
            <a:lvl3pPr marL="1371600" lvl="2" indent="-342900" algn="ctr" rtl="0">
              <a:spcBef>
                <a:spcPts val="1600"/>
              </a:spcBef>
              <a:spcAft>
                <a:spcPts val="0"/>
              </a:spcAft>
              <a:buSzPts val="1800"/>
              <a:buChar char="■"/>
              <a:defRPr sz="1800"/>
            </a:lvl3pPr>
            <a:lvl4pPr marL="1828800" lvl="3" indent="-342900" algn="ctr" rtl="0">
              <a:spcBef>
                <a:spcPts val="1600"/>
              </a:spcBef>
              <a:spcAft>
                <a:spcPts val="0"/>
              </a:spcAft>
              <a:buSzPts val="1800"/>
              <a:buChar char="●"/>
              <a:defRPr sz="1800"/>
            </a:lvl4pPr>
            <a:lvl5pPr marL="2286000" lvl="4" indent="-342900" algn="ctr" rtl="0">
              <a:spcBef>
                <a:spcPts val="1600"/>
              </a:spcBef>
              <a:spcAft>
                <a:spcPts val="0"/>
              </a:spcAft>
              <a:buSzPts val="1800"/>
              <a:buChar char="○"/>
              <a:defRPr sz="1800"/>
            </a:lvl5pPr>
            <a:lvl6pPr marL="2743200" lvl="5" indent="-342900" algn="ctr" rtl="0">
              <a:spcBef>
                <a:spcPts val="1600"/>
              </a:spcBef>
              <a:spcAft>
                <a:spcPts val="0"/>
              </a:spcAft>
              <a:buSzPts val="1800"/>
              <a:buChar char="■"/>
              <a:defRPr sz="1800"/>
            </a:lvl6pPr>
            <a:lvl7pPr marL="3200400" lvl="6" indent="-342900" algn="ctr" rtl="0">
              <a:spcBef>
                <a:spcPts val="1600"/>
              </a:spcBef>
              <a:spcAft>
                <a:spcPts val="0"/>
              </a:spcAft>
              <a:buSzPts val="1800"/>
              <a:buChar char="●"/>
              <a:defRPr sz="1800"/>
            </a:lvl7pPr>
            <a:lvl8pPr marL="3657600" lvl="7" indent="-342900" algn="ctr" rtl="0">
              <a:spcBef>
                <a:spcPts val="1600"/>
              </a:spcBef>
              <a:spcAft>
                <a:spcPts val="0"/>
              </a:spcAft>
              <a:buSzPts val="1800"/>
              <a:buChar char="○"/>
              <a:defRPr sz="1800"/>
            </a:lvl8pPr>
            <a:lvl9pPr marL="4114800" lvl="8" indent="-342900" algn="ctr" rtl="0">
              <a:spcBef>
                <a:spcPts val="1600"/>
              </a:spcBef>
              <a:spcAft>
                <a:spcPts val="1600"/>
              </a:spcAft>
              <a:buSzPts val="1800"/>
              <a:buChar char="■"/>
              <a:defRPr sz="1800"/>
            </a:lvl9pPr>
          </a:lstStyle>
          <a:p>
            <a:endParaRPr/>
          </a:p>
        </p:txBody>
      </p:sp>
      <p:sp>
        <p:nvSpPr>
          <p:cNvPr id="215" name="Google Shape;215;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6"/>
        <p:cNvGrpSpPr/>
        <p:nvPr/>
      </p:nvGrpSpPr>
      <p:grpSpPr>
        <a:xfrm>
          <a:off x="0" y="0"/>
          <a:ext cx="0" cy="0"/>
          <a:chOff x="0" y="0"/>
          <a:chExt cx="0" cy="0"/>
        </a:xfrm>
      </p:grpSpPr>
      <p:sp>
        <p:nvSpPr>
          <p:cNvPr id="217" name="Google Shape;217;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Bullet Points">
  <p:cSld name="TITLE_AND_BODY_2">
    <p:spTree>
      <p:nvGrpSpPr>
        <p:cNvPr id="1" name="Shape 218"/>
        <p:cNvGrpSpPr/>
        <p:nvPr/>
      </p:nvGrpSpPr>
      <p:grpSpPr>
        <a:xfrm>
          <a:off x="0" y="0"/>
          <a:ext cx="0" cy="0"/>
          <a:chOff x="0" y="0"/>
          <a:chExt cx="0" cy="0"/>
        </a:xfrm>
      </p:grpSpPr>
      <p:sp>
        <p:nvSpPr>
          <p:cNvPr id="219" name="Google Shape;219;p45"/>
          <p:cNvSpPr txBox="1">
            <a:spLocks noGrp="1"/>
          </p:cNvSpPr>
          <p:nvPr>
            <p:ph type="body" idx="1"/>
          </p:nvPr>
        </p:nvSpPr>
        <p:spPr>
          <a:xfrm>
            <a:off x="690000" y="1223400"/>
            <a:ext cx="6818100" cy="32421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20" name="Google Shape;220;p45"/>
          <p:cNvSpPr/>
          <p:nvPr/>
        </p:nvSpPr>
        <p:spPr>
          <a:xfrm>
            <a:off x="0" y="368825"/>
            <a:ext cx="8000100" cy="572700"/>
          </a:xfrm>
          <a:prstGeom prst="rect">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5"/>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2" name="Google Shape;222;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p:cSld name="TITLE_ONLY_1">
    <p:bg>
      <p:bgPr>
        <a:solidFill>
          <a:schemeClr val="accent1"/>
        </a:solidFill>
        <a:effectLst/>
      </p:bgPr>
    </p:bg>
    <p:spTree>
      <p:nvGrpSpPr>
        <p:cNvPr id="1" name="Shape 223"/>
        <p:cNvGrpSpPr/>
        <p:nvPr/>
      </p:nvGrpSpPr>
      <p:grpSpPr>
        <a:xfrm>
          <a:off x="0" y="0"/>
          <a:ext cx="0" cy="0"/>
          <a:chOff x="0" y="0"/>
          <a:chExt cx="0" cy="0"/>
        </a:xfrm>
      </p:grpSpPr>
      <p:sp>
        <p:nvSpPr>
          <p:cNvPr id="224" name="Google Shape;224;p46"/>
          <p:cNvSpPr/>
          <p:nvPr/>
        </p:nvSpPr>
        <p:spPr>
          <a:xfrm flipH="1">
            <a:off x="4585800" y="756150"/>
            <a:ext cx="4558200" cy="363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6"/>
          <p:cNvSpPr txBox="1">
            <a:spLocks noGrp="1"/>
          </p:cNvSpPr>
          <p:nvPr>
            <p:ph type="title"/>
          </p:nvPr>
        </p:nvSpPr>
        <p:spPr>
          <a:xfrm>
            <a:off x="737025" y="23281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6" name="Google Shape;226;p46"/>
          <p:cNvSpPr txBox="1">
            <a:spLocks noGrp="1"/>
          </p:cNvSpPr>
          <p:nvPr>
            <p:ph type="subTitle" idx="1"/>
          </p:nvPr>
        </p:nvSpPr>
        <p:spPr>
          <a:xfrm>
            <a:off x="643275" y="28655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227" name="Google Shape;227;p46"/>
          <p:cNvSpPr txBox="1">
            <a:spLocks noGrp="1"/>
          </p:cNvSpPr>
          <p:nvPr>
            <p:ph type="title" idx="2" hasCustomPrompt="1"/>
          </p:nvPr>
        </p:nvSpPr>
        <p:spPr>
          <a:xfrm>
            <a:off x="737025" y="1564500"/>
            <a:ext cx="1544400" cy="64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28" name="Google Shape;228;p46"/>
          <p:cNvSpPr txBox="1">
            <a:spLocks noGrp="1"/>
          </p:cNvSpPr>
          <p:nvPr>
            <p:ph type="title" idx="3"/>
          </p:nvPr>
        </p:nvSpPr>
        <p:spPr>
          <a:xfrm>
            <a:off x="2778875" y="23281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9" name="Google Shape;229;p46"/>
          <p:cNvSpPr txBox="1">
            <a:spLocks noGrp="1"/>
          </p:cNvSpPr>
          <p:nvPr>
            <p:ph type="subTitle" idx="4"/>
          </p:nvPr>
        </p:nvSpPr>
        <p:spPr>
          <a:xfrm>
            <a:off x="2685125" y="28655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230" name="Google Shape;230;p46"/>
          <p:cNvSpPr txBox="1">
            <a:spLocks noGrp="1"/>
          </p:cNvSpPr>
          <p:nvPr>
            <p:ph type="title" idx="5" hasCustomPrompt="1"/>
          </p:nvPr>
        </p:nvSpPr>
        <p:spPr>
          <a:xfrm>
            <a:off x="2778875" y="1564500"/>
            <a:ext cx="1544400" cy="64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31" name="Google Shape;231;p46"/>
          <p:cNvSpPr txBox="1">
            <a:spLocks noGrp="1"/>
          </p:cNvSpPr>
          <p:nvPr>
            <p:ph type="title" idx="6"/>
          </p:nvPr>
        </p:nvSpPr>
        <p:spPr>
          <a:xfrm>
            <a:off x="4820725" y="23281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2" name="Google Shape;232;p46"/>
          <p:cNvSpPr txBox="1">
            <a:spLocks noGrp="1"/>
          </p:cNvSpPr>
          <p:nvPr>
            <p:ph type="subTitle" idx="7"/>
          </p:nvPr>
        </p:nvSpPr>
        <p:spPr>
          <a:xfrm>
            <a:off x="4726975" y="28655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233" name="Google Shape;233;p46"/>
          <p:cNvSpPr txBox="1">
            <a:spLocks noGrp="1"/>
          </p:cNvSpPr>
          <p:nvPr>
            <p:ph type="title" idx="8" hasCustomPrompt="1"/>
          </p:nvPr>
        </p:nvSpPr>
        <p:spPr>
          <a:xfrm>
            <a:off x="4820725" y="1564500"/>
            <a:ext cx="1544400" cy="64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34" name="Google Shape;234;p46"/>
          <p:cNvSpPr txBox="1">
            <a:spLocks noGrp="1"/>
          </p:cNvSpPr>
          <p:nvPr>
            <p:ph type="title" idx="9"/>
          </p:nvPr>
        </p:nvSpPr>
        <p:spPr>
          <a:xfrm>
            <a:off x="6862575" y="23281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5" name="Google Shape;235;p46"/>
          <p:cNvSpPr txBox="1">
            <a:spLocks noGrp="1"/>
          </p:cNvSpPr>
          <p:nvPr>
            <p:ph type="subTitle" idx="13"/>
          </p:nvPr>
        </p:nvSpPr>
        <p:spPr>
          <a:xfrm>
            <a:off x="6768825" y="28655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236" name="Google Shape;236;p46"/>
          <p:cNvSpPr txBox="1">
            <a:spLocks noGrp="1"/>
          </p:cNvSpPr>
          <p:nvPr>
            <p:ph type="title" idx="14" hasCustomPrompt="1"/>
          </p:nvPr>
        </p:nvSpPr>
        <p:spPr>
          <a:xfrm>
            <a:off x="6862575" y="1564500"/>
            <a:ext cx="1544400" cy="64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37" name="Google Shape;237;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Three Columns">
  <p:cSld name="TITLE_AND_BODY_1">
    <p:spTree>
      <p:nvGrpSpPr>
        <p:cNvPr id="1" name="Shape 238"/>
        <p:cNvGrpSpPr/>
        <p:nvPr/>
      </p:nvGrpSpPr>
      <p:grpSpPr>
        <a:xfrm>
          <a:off x="0" y="0"/>
          <a:ext cx="0" cy="0"/>
          <a:chOff x="0" y="0"/>
          <a:chExt cx="0" cy="0"/>
        </a:xfrm>
      </p:grpSpPr>
      <p:sp>
        <p:nvSpPr>
          <p:cNvPr id="239" name="Google Shape;239;p47"/>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7"/>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1" name="Google Shape;241;p47"/>
          <p:cNvSpPr txBox="1">
            <a:spLocks noGrp="1"/>
          </p:cNvSpPr>
          <p:nvPr>
            <p:ph type="title" idx="2"/>
          </p:nvPr>
        </p:nvSpPr>
        <p:spPr>
          <a:xfrm>
            <a:off x="1300750" y="293932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42" name="Google Shape;242;p47"/>
          <p:cNvSpPr txBox="1">
            <a:spLocks noGrp="1"/>
          </p:cNvSpPr>
          <p:nvPr>
            <p:ph type="subTitle" idx="1"/>
          </p:nvPr>
        </p:nvSpPr>
        <p:spPr>
          <a:xfrm>
            <a:off x="1207000" y="347665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243" name="Google Shape;243;p47"/>
          <p:cNvSpPr txBox="1">
            <a:spLocks noGrp="1"/>
          </p:cNvSpPr>
          <p:nvPr>
            <p:ph type="title" idx="3"/>
          </p:nvPr>
        </p:nvSpPr>
        <p:spPr>
          <a:xfrm>
            <a:off x="3799800" y="293932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44" name="Google Shape;244;p47"/>
          <p:cNvSpPr txBox="1">
            <a:spLocks noGrp="1"/>
          </p:cNvSpPr>
          <p:nvPr>
            <p:ph type="subTitle" idx="4"/>
          </p:nvPr>
        </p:nvSpPr>
        <p:spPr>
          <a:xfrm>
            <a:off x="3706050" y="347665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245" name="Google Shape;245;p47"/>
          <p:cNvSpPr txBox="1">
            <a:spLocks noGrp="1"/>
          </p:cNvSpPr>
          <p:nvPr>
            <p:ph type="title" idx="5"/>
          </p:nvPr>
        </p:nvSpPr>
        <p:spPr>
          <a:xfrm>
            <a:off x="6298850" y="293932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46" name="Google Shape;246;p47"/>
          <p:cNvSpPr txBox="1">
            <a:spLocks noGrp="1"/>
          </p:cNvSpPr>
          <p:nvPr>
            <p:ph type="subTitle" idx="6"/>
          </p:nvPr>
        </p:nvSpPr>
        <p:spPr>
          <a:xfrm>
            <a:off x="6205100" y="347665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247" name="Google Shape;247;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Design">
  <p:cSld name="TITLE_ONLY_2">
    <p:spTree>
      <p:nvGrpSpPr>
        <p:cNvPr id="1" name="Shape 248"/>
        <p:cNvGrpSpPr/>
        <p:nvPr/>
      </p:nvGrpSpPr>
      <p:grpSpPr>
        <a:xfrm>
          <a:off x="0" y="0"/>
          <a:ext cx="0" cy="0"/>
          <a:chOff x="0" y="0"/>
          <a:chExt cx="0" cy="0"/>
        </a:xfrm>
      </p:grpSpPr>
      <p:sp>
        <p:nvSpPr>
          <p:cNvPr id="249" name="Google Shape;249;p48"/>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8"/>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1" name="Google Shape;251;p48"/>
          <p:cNvSpPr/>
          <p:nvPr/>
        </p:nvSpPr>
        <p:spPr>
          <a:xfrm>
            <a:off x="3737575" y="891975"/>
            <a:ext cx="5406300" cy="408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Two Columns ">
  <p:cSld name="TITLE_AND_BODY_1_1">
    <p:spTree>
      <p:nvGrpSpPr>
        <p:cNvPr id="1" name="Shape 253"/>
        <p:cNvGrpSpPr/>
        <p:nvPr/>
      </p:nvGrpSpPr>
      <p:grpSpPr>
        <a:xfrm>
          <a:off x="0" y="0"/>
          <a:ext cx="0" cy="0"/>
          <a:chOff x="0" y="0"/>
          <a:chExt cx="0" cy="0"/>
        </a:xfrm>
      </p:grpSpPr>
      <p:sp>
        <p:nvSpPr>
          <p:cNvPr id="254" name="Google Shape;254;p49"/>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9"/>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9"/>
          <p:cNvSpPr txBox="1">
            <a:spLocks noGrp="1"/>
          </p:cNvSpPr>
          <p:nvPr>
            <p:ph type="title" idx="2"/>
          </p:nvPr>
        </p:nvSpPr>
        <p:spPr>
          <a:xfrm>
            <a:off x="1696599" y="3403575"/>
            <a:ext cx="17661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57" name="Google Shape;257;p49"/>
          <p:cNvSpPr txBox="1">
            <a:spLocks noGrp="1"/>
          </p:cNvSpPr>
          <p:nvPr>
            <p:ph type="subTitle" idx="1"/>
          </p:nvPr>
        </p:nvSpPr>
        <p:spPr>
          <a:xfrm>
            <a:off x="1243000" y="3940900"/>
            <a:ext cx="2673300" cy="83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8" name="Google Shape;258;p49"/>
          <p:cNvSpPr txBox="1">
            <a:spLocks noGrp="1"/>
          </p:cNvSpPr>
          <p:nvPr>
            <p:ph type="title" idx="3"/>
          </p:nvPr>
        </p:nvSpPr>
        <p:spPr>
          <a:xfrm>
            <a:off x="5689349" y="3403575"/>
            <a:ext cx="17661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59" name="Google Shape;259;p49"/>
          <p:cNvSpPr txBox="1">
            <a:spLocks noGrp="1"/>
          </p:cNvSpPr>
          <p:nvPr>
            <p:ph type="subTitle" idx="4"/>
          </p:nvPr>
        </p:nvSpPr>
        <p:spPr>
          <a:xfrm>
            <a:off x="5235750" y="3940900"/>
            <a:ext cx="2673300" cy="83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Six Columns ">
  <p:cSld name="TITLE_AND_BODY_1_2">
    <p:spTree>
      <p:nvGrpSpPr>
        <p:cNvPr id="1" name="Shape 261"/>
        <p:cNvGrpSpPr/>
        <p:nvPr/>
      </p:nvGrpSpPr>
      <p:grpSpPr>
        <a:xfrm>
          <a:off x="0" y="0"/>
          <a:ext cx="0" cy="0"/>
          <a:chOff x="0" y="0"/>
          <a:chExt cx="0" cy="0"/>
        </a:xfrm>
      </p:grpSpPr>
      <p:sp>
        <p:nvSpPr>
          <p:cNvPr id="262" name="Google Shape;262;p50"/>
          <p:cNvSpPr/>
          <p:nvPr/>
        </p:nvSpPr>
        <p:spPr>
          <a:xfrm>
            <a:off x="0" y="368825"/>
            <a:ext cx="2107200" cy="572700"/>
          </a:xfrm>
          <a:prstGeom prst="rect">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0"/>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a:endParaRPr/>
          </a:p>
        </p:txBody>
      </p:sp>
      <p:sp>
        <p:nvSpPr>
          <p:cNvPr id="264" name="Google Shape;264;p50"/>
          <p:cNvSpPr txBox="1">
            <a:spLocks noGrp="1"/>
          </p:cNvSpPr>
          <p:nvPr>
            <p:ph type="title" idx="2"/>
          </p:nvPr>
        </p:nvSpPr>
        <p:spPr>
          <a:xfrm>
            <a:off x="1300750" y="1658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65" name="Google Shape;265;p50"/>
          <p:cNvSpPr txBox="1">
            <a:spLocks noGrp="1"/>
          </p:cNvSpPr>
          <p:nvPr>
            <p:ph type="subTitle" idx="1"/>
          </p:nvPr>
        </p:nvSpPr>
        <p:spPr>
          <a:xfrm>
            <a:off x="1207000" y="2195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266" name="Google Shape;266;p50"/>
          <p:cNvSpPr txBox="1">
            <a:spLocks noGrp="1"/>
          </p:cNvSpPr>
          <p:nvPr>
            <p:ph type="title" idx="3"/>
          </p:nvPr>
        </p:nvSpPr>
        <p:spPr>
          <a:xfrm>
            <a:off x="3799800" y="1658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67" name="Google Shape;267;p50"/>
          <p:cNvSpPr txBox="1">
            <a:spLocks noGrp="1"/>
          </p:cNvSpPr>
          <p:nvPr>
            <p:ph type="subTitle" idx="4"/>
          </p:nvPr>
        </p:nvSpPr>
        <p:spPr>
          <a:xfrm>
            <a:off x="3706050" y="2195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268" name="Google Shape;268;p50"/>
          <p:cNvSpPr txBox="1">
            <a:spLocks noGrp="1"/>
          </p:cNvSpPr>
          <p:nvPr>
            <p:ph type="title" idx="5"/>
          </p:nvPr>
        </p:nvSpPr>
        <p:spPr>
          <a:xfrm>
            <a:off x="6298850" y="1658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69" name="Google Shape;269;p50"/>
          <p:cNvSpPr txBox="1">
            <a:spLocks noGrp="1"/>
          </p:cNvSpPr>
          <p:nvPr>
            <p:ph type="subTitle" idx="6"/>
          </p:nvPr>
        </p:nvSpPr>
        <p:spPr>
          <a:xfrm>
            <a:off x="6205100" y="2195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270" name="Google Shape;270;p50"/>
          <p:cNvSpPr txBox="1">
            <a:spLocks noGrp="1"/>
          </p:cNvSpPr>
          <p:nvPr>
            <p:ph type="title" idx="7"/>
          </p:nvPr>
        </p:nvSpPr>
        <p:spPr>
          <a:xfrm>
            <a:off x="1300750" y="3470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71" name="Google Shape;271;p50"/>
          <p:cNvSpPr txBox="1">
            <a:spLocks noGrp="1"/>
          </p:cNvSpPr>
          <p:nvPr>
            <p:ph type="subTitle" idx="8"/>
          </p:nvPr>
        </p:nvSpPr>
        <p:spPr>
          <a:xfrm>
            <a:off x="1207000" y="4007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272" name="Google Shape;272;p50"/>
          <p:cNvSpPr txBox="1">
            <a:spLocks noGrp="1"/>
          </p:cNvSpPr>
          <p:nvPr>
            <p:ph type="title" idx="9"/>
          </p:nvPr>
        </p:nvSpPr>
        <p:spPr>
          <a:xfrm>
            <a:off x="3799800" y="3470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73" name="Google Shape;273;p50"/>
          <p:cNvSpPr txBox="1">
            <a:spLocks noGrp="1"/>
          </p:cNvSpPr>
          <p:nvPr>
            <p:ph type="subTitle" idx="13"/>
          </p:nvPr>
        </p:nvSpPr>
        <p:spPr>
          <a:xfrm>
            <a:off x="3706050" y="4007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274" name="Google Shape;274;p50"/>
          <p:cNvSpPr txBox="1">
            <a:spLocks noGrp="1"/>
          </p:cNvSpPr>
          <p:nvPr>
            <p:ph type="title" idx="14"/>
          </p:nvPr>
        </p:nvSpPr>
        <p:spPr>
          <a:xfrm>
            <a:off x="6298850" y="3470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75" name="Google Shape;275;p50"/>
          <p:cNvSpPr txBox="1">
            <a:spLocks noGrp="1"/>
          </p:cNvSpPr>
          <p:nvPr>
            <p:ph type="subTitle" idx="15"/>
          </p:nvPr>
        </p:nvSpPr>
        <p:spPr>
          <a:xfrm>
            <a:off x="6205100" y="4007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276" name="Google Shape;276;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Three Columns 1">
  <p:cSld name="TITLE_AND_BODY_1_3">
    <p:spTree>
      <p:nvGrpSpPr>
        <p:cNvPr id="1" name="Shape 277"/>
        <p:cNvGrpSpPr/>
        <p:nvPr/>
      </p:nvGrpSpPr>
      <p:grpSpPr>
        <a:xfrm>
          <a:off x="0" y="0"/>
          <a:ext cx="0" cy="0"/>
          <a:chOff x="0" y="0"/>
          <a:chExt cx="0" cy="0"/>
        </a:xfrm>
      </p:grpSpPr>
      <p:sp>
        <p:nvSpPr>
          <p:cNvPr id="278" name="Google Shape;278;p51"/>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1"/>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0" name="Google Shape;280;p51"/>
          <p:cNvSpPr txBox="1">
            <a:spLocks noGrp="1"/>
          </p:cNvSpPr>
          <p:nvPr>
            <p:ph type="title" idx="2"/>
          </p:nvPr>
        </p:nvSpPr>
        <p:spPr>
          <a:xfrm>
            <a:off x="690000" y="1971179"/>
            <a:ext cx="3619500" cy="374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sz="1400">
                <a:solidFill>
                  <a:schemeClr val="accent1"/>
                </a:solidFill>
              </a:defRPr>
            </a:lvl1pPr>
            <a:lvl2pPr lvl="1" rtl="0">
              <a:spcBef>
                <a:spcPts val="0"/>
              </a:spcBef>
              <a:spcAft>
                <a:spcPts val="0"/>
              </a:spcAft>
              <a:buClr>
                <a:schemeClr val="accent1"/>
              </a:buClr>
              <a:buSzPts val="1400"/>
              <a:buNone/>
              <a:defRPr sz="1400">
                <a:solidFill>
                  <a:schemeClr val="accent1"/>
                </a:solidFill>
              </a:defRPr>
            </a:lvl2pPr>
            <a:lvl3pPr lvl="2" rtl="0">
              <a:spcBef>
                <a:spcPts val="0"/>
              </a:spcBef>
              <a:spcAft>
                <a:spcPts val="0"/>
              </a:spcAft>
              <a:buClr>
                <a:schemeClr val="accent1"/>
              </a:buClr>
              <a:buSzPts val="1400"/>
              <a:buNone/>
              <a:defRPr sz="1400">
                <a:solidFill>
                  <a:schemeClr val="accent1"/>
                </a:solidFill>
              </a:defRPr>
            </a:lvl3pPr>
            <a:lvl4pPr lvl="3" rtl="0">
              <a:spcBef>
                <a:spcPts val="0"/>
              </a:spcBef>
              <a:spcAft>
                <a:spcPts val="0"/>
              </a:spcAft>
              <a:buClr>
                <a:schemeClr val="accent1"/>
              </a:buClr>
              <a:buSzPts val="1400"/>
              <a:buNone/>
              <a:defRPr sz="1400">
                <a:solidFill>
                  <a:schemeClr val="accent1"/>
                </a:solidFill>
              </a:defRPr>
            </a:lvl4pPr>
            <a:lvl5pPr lvl="4" rtl="0">
              <a:spcBef>
                <a:spcPts val="0"/>
              </a:spcBef>
              <a:spcAft>
                <a:spcPts val="0"/>
              </a:spcAft>
              <a:buClr>
                <a:schemeClr val="accent1"/>
              </a:buClr>
              <a:buSzPts val="1400"/>
              <a:buNone/>
              <a:defRPr sz="1400">
                <a:solidFill>
                  <a:schemeClr val="accent1"/>
                </a:solidFill>
              </a:defRPr>
            </a:lvl5pPr>
            <a:lvl6pPr lvl="5" rtl="0">
              <a:spcBef>
                <a:spcPts val="0"/>
              </a:spcBef>
              <a:spcAft>
                <a:spcPts val="0"/>
              </a:spcAft>
              <a:buClr>
                <a:schemeClr val="accent1"/>
              </a:buClr>
              <a:buSzPts val="1400"/>
              <a:buNone/>
              <a:defRPr sz="1400">
                <a:solidFill>
                  <a:schemeClr val="accent1"/>
                </a:solidFill>
              </a:defRPr>
            </a:lvl6pPr>
            <a:lvl7pPr lvl="6" rtl="0">
              <a:spcBef>
                <a:spcPts val="0"/>
              </a:spcBef>
              <a:spcAft>
                <a:spcPts val="0"/>
              </a:spcAft>
              <a:buClr>
                <a:schemeClr val="accent1"/>
              </a:buClr>
              <a:buSzPts val="1400"/>
              <a:buNone/>
              <a:defRPr sz="1400">
                <a:solidFill>
                  <a:schemeClr val="accent1"/>
                </a:solidFill>
              </a:defRPr>
            </a:lvl7pPr>
            <a:lvl8pPr lvl="7" rtl="0">
              <a:spcBef>
                <a:spcPts val="0"/>
              </a:spcBef>
              <a:spcAft>
                <a:spcPts val="0"/>
              </a:spcAft>
              <a:buClr>
                <a:schemeClr val="accent1"/>
              </a:buClr>
              <a:buSzPts val="1400"/>
              <a:buNone/>
              <a:defRPr sz="1400">
                <a:solidFill>
                  <a:schemeClr val="accent1"/>
                </a:solidFill>
              </a:defRPr>
            </a:lvl8pPr>
            <a:lvl9pPr lvl="8" rtl="0">
              <a:spcBef>
                <a:spcPts val="0"/>
              </a:spcBef>
              <a:spcAft>
                <a:spcPts val="0"/>
              </a:spcAft>
              <a:buClr>
                <a:schemeClr val="accent1"/>
              </a:buClr>
              <a:buSzPts val="1400"/>
              <a:buNone/>
              <a:defRPr sz="1400">
                <a:solidFill>
                  <a:schemeClr val="accent1"/>
                </a:solidFill>
              </a:defRPr>
            </a:lvl9pPr>
          </a:lstStyle>
          <a:p>
            <a:endParaRPr/>
          </a:p>
        </p:txBody>
      </p:sp>
      <p:sp>
        <p:nvSpPr>
          <p:cNvPr id="281" name="Google Shape;281;p51"/>
          <p:cNvSpPr txBox="1">
            <a:spLocks noGrp="1"/>
          </p:cNvSpPr>
          <p:nvPr>
            <p:ph type="subTitle" idx="1"/>
          </p:nvPr>
        </p:nvSpPr>
        <p:spPr>
          <a:xfrm>
            <a:off x="690000" y="1347750"/>
            <a:ext cx="3619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82" name="Google Shape;282;p51"/>
          <p:cNvSpPr txBox="1">
            <a:spLocks noGrp="1"/>
          </p:cNvSpPr>
          <p:nvPr>
            <p:ph type="title" idx="3"/>
          </p:nvPr>
        </p:nvSpPr>
        <p:spPr>
          <a:xfrm>
            <a:off x="690000" y="3097554"/>
            <a:ext cx="3619500" cy="374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sz="1400">
                <a:solidFill>
                  <a:schemeClr val="accent1"/>
                </a:solidFill>
              </a:defRPr>
            </a:lvl1pPr>
            <a:lvl2pPr lvl="1" rtl="0">
              <a:spcBef>
                <a:spcPts val="0"/>
              </a:spcBef>
              <a:spcAft>
                <a:spcPts val="0"/>
              </a:spcAft>
              <a:buClr>
                <a:schemeClr val="accent1"/>
              </a:buClr>
              <a:buSzPts val="1400"/>
              <a:buNone/>
              <a:defRPr sz="1400">
                <a:solidFill>
                  <a:schemeClr val="accent1"/>
                </a:solidFill>
              </a:defRPr>
            </a:lvl2pPr>
            <a:lvl3pPr lvl="2" rtl="0">
              <a:spcBef>
                <a:spcPts val="0"/>
              </a:spcBef>
              <a:spcAft>
                <a:spcPts val="0"/>
              </a:spcAft>
              <a:buClr>
                <a:schemeClr val="accent1"/>
              </a:buClr>
              <a:buSzPts val="1400"/>
              <a:buNone/>
              <a:defRPr sz="1400">
                <a:solidFill>
                  <a:schemeClr val="accent1"/>
                </a:solidFill>
              </a:defRPr>
            </a:lvl3pPr>
            <a:lvl4pPr lvl="3" rtl="0">
              <a:spcBef>
                <a:spcPts val="0"/>
              </a:spcBef>
              <a:spcAft>
                <a:spcPts val="0"/>
              </a:spcAft>
              <a:buClr>
                <a:schemeClr val="accent1"/>
              </a:buClr>
              <a:buSzPts val="1400"/>
              <a:buNone/>
              <a:defRPr sz="1400">
                <a:solidFill>
                  <a:schemeClr val="accent1"/>
                </a:solidFill>
              </a:defRPr>
            </a:lvl4pPr>
            <a:lvl5pPr lvl="4" rtl="0">
              <a:spcBef>
                <a:spcPts val="0"/>
              </a:spcBef>
              <a:spcAft>
                <a:spcPts val="0"/>
              </a:spcAft>
              <a:buClr>
                <a:schemeClr val="accent1"/>
              </a:buClr>
              <a:buSzPts val="1400"/>
              <a:buNone/>
              <a:defRPr sz="1400">
                <a:solidFill>
                  <a:schemeClr val="accent1"/>
                </a:solidFill>
              </a:defRPr>
            </a:lvl5pPr>
            <a:lvl6pPr lvl="5" rtl="0">
              <a:spcBef>
                <a:spcPts val="0"/>
              </a:spcBef>
              <a:spcAft>
                <a:spcPts val="0"/>
              </a:spcAft>
              <a:buClr>
                <a:schemeClr val="accent1"/>
              </a:buClr>
              <a:buSzPts val="1400"/>
              <a:buNone/>
              <a:defRPr sz="1400">
                <a:solidFill>
                  <a:schemeClr val="accent1"/>
                </a:solidFill>
              </a:defRPr>
            </a:lvl6pPr>
            <a:lvl7pPr lvl="6" rtl="0">
              <a:spcBef>
                <a:spcPts val="0"/>
              </a:spcBef>
              <a:spcAft>
                <a:spcPts val="0"/>
              </a:spcAft>
              <a:buClr>
                <a:schemeClr val="accent1"/>
              </a:buClr>
              <a:buSzPts val="1400"/>
              <a:buNone/>
              <a:defRPr sz="1400">
                <a:solidFill>
                  <a:schemeClr val="accent1"/>
                </a:solidFill>
              </a:defRPr>
            </a:lvl7pPr>
            <a:lvl8pPr lvl="7" rtl="0">
              <a:spcBef>
                <a:spcPts val="0"/>
              </a:spcBef>
              <a:spcAft>
                <a:spcPts val="0"/>
              </a:spcAft>
              <a:buClr>
                <a:schemeClr val="accent1"/>
              </a:buClr>
              <a:buSzPts val="1400"/>
              <a:buNone/>
              <a:defRPr sz="1400">
                <a:solidFill>
                  <a:schemeClr val="accent1"/>
                </a:solidFill>
              </a:defRPr>
            </a:lvl8pPr>
            <a:lvl9pPr lvl="8" rtl="0">
              <a:spcBef>
                <a:spcPts val="0"/>
              </a:spcBef>
              <a:spcAft>
                <a:spcPts val="0"/>
              </a:spcAft>
              <a:buClr>
                <a:schemeClr val="accent1"/>
              </a:buClr>
              <a:buSzPts val="1400"/>
              <a:buNone/>
              <a:defRPr sz="1400">
                <a:solidFill>
                  <a:schemeClr val="accent1"/>
                </a:solidFill>
              </a:defRPr>
            </a:lvl9pPr>
          </a:lstStyle>
          <a:p>
            <a:endParaRPr/>
          </a:p>
        </p:txBody>
      </p:sp>
      <p:sp>
        <p:nvSpPr>
          <p:cNvPr id="283" name="Google Shape;283;p51"/>
          <p:cNvSpPr txBox="1">
            <a:spLocks noGrp="1"/>
          </p:cNvSpPr>
          <p:nvPr>
            <p:ph type="subTitle" idx="4"/>
          </p:nvPr>
        </p:nvSpPr>
        <p:spPr>
          <a:xfrm>
            <a:off x="690000" y="2474125"/>
            <a:ext cx="3619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84" name="Google Shape;284;p51"/>
          <p:cNvSpPr txBox="1">
            <a:spLocks noGrp="1"/>
          </p:cNvSpPr>
          <p:nvPr>
            <p:ph type="title" idx="5"/>
          </p:nvPr>
        </p:nvSpPr>
        <p:spPr>
          <a:xfrm>
            <a:off x="690000" y="4223929"/>
            <a:ext cx="3619500" cy="374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sz="1400">
                <a:solidFill>
                  <a:schemeClr val="accent1"/>
                </a:solidFill>
              </a:defRPr>
            </a:lvl1pPr>
            <a:lvl2pPr lvl="1" rtl="0">
              <a:spcBef>
                <a:spcPts val="0"/>
              </a:spcBef>
              <a:spcAft>
                <a:spcPts val="0"/>
              </a:spcAft>
              <a:buClr>
                <a:schemeClr val="accent1"/>
              </a:buClr>
              <a:buSzPts val="1400"/>
              <a:buNone/>
              <a:defRPr sz="1400">
                <a:solidFill>
                  <a:schemeClr val="accent1"/>
                </a:solidFill>
              </a:defRPr>
            </a:lvl2pPr>
            <a:lvl3pPr lvl="2" rtl="0">
              <a:spcBef>
                <a:spcPts val="0"/>
              </a:spcBef>
              <a:spcAft>
                <a:spcPts val="0"/>
              </a:spcAft>
              <a:buClr>
                <a:schemeClr val="accent1"/>
              </a:buClr>
              <a:buSzPts val="1400"/>
              <a:buNone/>
              <a:defRPr sz="1400">
                <a:solidFill>
                  <a:schemeClr val="accent1"/>
                </a:solidFill>
              </a:defRPr>
            </a:lvl3pPr>
            <a:lvl4pPr lvl="3" rtl="0">
              <a:spcBef>
                <a:spcPts val="0"/>
              </a:spcBef>
              <a:spcAft>
                <a:spcPts val="0"/>
              </a:spcAft>
              <a:buClr>
                <a:schemeClr val="accent1"/>
              </a:buClr>
              <a:buSzPts val="1400"/>
              <a:buNone/>
              <a:defRPr sz="1400">
                <a:solidFill>
                  <a:schemeClr val="accent1"/>
                </a:solidFill>
              </a:defRPr>
            </a:lvl4pPr>
            <a:lvl5pPr lvl="4" rtl="0">
              <a:spcBef>
                <a:spcPts val="0"/>
              </a:spcBef>
              <a:spcAft>
                <a:spcPts val="0"/>
              </a:spcAft>
              <a:buClr>
                <a:schemeClr val="accent1"/>
              </a:buClr>
              <a:buSzPts val="1400"/>
              <a:buNone/>
              <a:defRPr sz="1400">
                <a:solidFill>
                  <a:schemeClr val="accent1"/>
                </a:solidFill>
              </a:defRPr>
            </a:lvl5pPr>
            <a:lvl6pPr lvl="5" rtl="0">
              <a:spcBef>
                <a:spcPts val="0"/>
              </a:spcBef>
              <a:spcAft>
                <a:spcPts val="0"/>
              </a:spcAft>
              <a:buClr>
                <a:schemeClr val="accent1"/>
              </a:buClr>
              <a:buSzPts val="1400"/>
              <a:buNone/>
              <a:defRPr sz="1400">
                <a:solidFill>
                  <a:schemeClr val="accent1"/>
                </a:solidFill>
              </a:defRPr>
            </a:lvl6pPr>
            <a:lvl7pPr lvl="6" rtl="0">
              <a:spcBef>
                <a:spcPts val="0"/>
              </a:spcBef>
              <a:spcAft>
                <a:spcPts val="0"/>
              </a:spcAft>
              <a:buClr>
                <a:schemeClr val="accent1"/>
              </a:buClr>
              <a:buSzPts val="1400"/>
              <a:buNone/>
              <a:defRPr sz="1400">
                <a:solidFill>
                  <a:schemeClr val="accent1"/>
                </a:solidFill>
              </a:defRPr>
            </a:lvl7pPr>
            <a:lvl8pPr lvl="7" rtl="0">
              <a:spcBef>
                <a:spcPts val="0"/>
              </a:spcBef>
              <a:spcAft>
                <a:spcPts val="0"/>
              </a:spcAft>
              <a:buClr>
                <a:schemeClr val="accent1"/>
              </a:buClr>
              <a:buSzPts val="1400"/>
              <a:buNone/>
              <a:defRPr sz="1400">
                <a:solidFill>
                  <a:schemeClr val="accent1"/>
                </a:solidFill>
              </a:defRPr>
            </a:lvl8pPr>
            <a:lvl9pPr lvl="8" rtl="0">
              <a:spcBef>
                <a:spcPts val="0"/>
              </a:spcBef>
              <a:spcAft>
                <a:spcPts val="0"/>
              </a:spcAft>
              <a:buClr>
                <a:schemeClr val="accent1"/>
              </a:buClr>
              <a:buSzPts val="1400"/>
              <a:buNone/>
              <a:defRPr sz="1400">
                <a:solidFill>
                  <a:schemeClr val="accent1"/>
                </a:solidFill>
              </a:defRPr>
            </a:lvl9pPr>
          </a:lstStyle>
          <a:p>
            <a:endParaRPr/>
          </a:p>
        </p:txBody>
      </p:sp>
      <p:sp>
        <p:nvSpPr>
          <p:cNvPr id="285" name="Google Shape;285;p51"/>
          <p:cNvSpPr txBox="1">
            <a:spLocks noGrp="1"/>
          </p:cNvSpPr>
          <p:nvPr>
            <p:ph type="subTitle" idx="6"/>
          </p:nvPr>
        </p:nvSpPr>
        <p:spPr>
          <a:xfrm>
            <a:off x="690000" y="3600500"/>
            <a:ext cx="3619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86" name="Google Shape;286;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Four Columns">
  <p:cSld name="TITLE_ONLY_1_1">
    <p:bg>
      <p:bgPr>
        <a:solidFill>
          <a:schemeClr val="lt1"/>
        </a:solidFill>
        <a:effectLst/>
      </p:bgPr>
    </p:bg>
    <p:spTree>
      <p:nvGrpSpPr>
        <p:cNvPr id="1" name="Shape 287"/>
        <p:cNvGrpSpPr/>
        <p:nvPr/>
      </p:nvGrpSpPr>
      <p:grpSpPr>
        <a:xfrm>
          <a:off x="0" y="0"/>
          <a:ext cx="0" cy="0"/>
          <a:chOff x="0" y="0"/>
          <a:chExt cx="0" cy="0"/>
        </a:xfrm>
      </p:grpSpPr>
      <p:sp>
        <p:nvSpPr>
          <p:cNvPr id="288" name="Google Shape;288;p52"/>
          <p:cNvSpPr txBox="1">
            <a:spLocks noGrp="1"/>
          </p:cNvSpPr>
          <p:nvPr>
            <p:ph type="title"/>
          </p:nvPr>
        </p:nvSpPr>
        <p:spPr>
          <a:xfrm>
            <a:off x="737025" y="32425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89" name="Google Shape;289;p52"/>
          <p:cNvSpPr txBox="1">
            <a:spLocks noGrp="1"/>
          </p:cNvSpPr>
          <p:nvPr>
            <p:ph type="subTitle" idx="1"/>
          </p:nvPr>
        </p:nvSpPr>
        <p:spPr>
          <a:xfrm>
            <a:off x="643275" y="37799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290" name="Google Shape;290;p52"/>
          <p:cNvSpPr txBox="1">
            <a:spLocks noGrp="1"/>
          </p:cNvSpPr>
          <p:nvPr>
            <p:ph type="title" idx="2"/>
          </p:nvPr>
        </p:nvSpPr>
        <p:spPr>
          <a:xfrm>
            <a:off x="2778875" y="32425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91" name="Google Shape;291;p52"/>
          <p:cNvSpPr txBox="1">
            <a:spLocks noGrp="1"/>
          </p:cNvSpPr>
          <p:nvPr>
            <p:ph type="subTitle" idx="3"/>
          </p:nvPr>
        </p:nvSpPr>
        <p:spPr>
          <a:xfrm>
            <a:off x="2685125" y="37799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292" name="Google Shape;292;p52"/>
          <p:cNvSpPr txBox="1">
            <a:spLocks noGrp="1"/>
          </p:cNvSpPr>
          <p:nvPr>
            <p:ph type="title" idx="4"/>
          </p:nvPr>
        </p:nvSpPr>
        <p:spPr>
          <a:xfrm>
            <a:off x="4820725" y="32425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93" name="Google Shape;293;p52"/>
          <p:cNvSpPr txBox="1">
            <a:spLocks noGrp="1"/>
          </p:cNvSpPr>
          <p:nvPr>
            <p:ph type="subTitle" idx="5"/>
          </p:nvPr>
        </p:nvSpPr>
        <p:spPr>
          <a:xfrm>
            <a:off x="4726975" y="37799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294" name="Google Shape;294;p52"/>
          <p:cNvSpPr txBox="1">
            <a:spLocks noGrp="1"/>
          </p:cNvSpPr>
          <p:nvPr>
            <p:ph type="title" idx="6"/>
          </p:nvPr>
        </p:nvSpPr>
        <p:spPr>
          <a:xfrm>
            <a:off x="6862575" y="32425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95" name="Google Shape;295;p52"/>
          <p:cNvSpPr txBox="1">
            <a:spLocks noGrp="1"/>
          </p:cNvSpPr>
          <p:nvPr>
            <p:ph type="subTitle" idx="7"/>
          </p:nvPr>
        </p:nvSpPr>
        <p:spPr>
          <a:xfrm>
            <a:off x="6768825" y="37799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296" name="Google Shape;296;p52"/>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2"/>
          <p:cNvSpPr txBox="1">
            <a:spLocks noGrp="1"/>
          </p:cNvSpPr>
          <p:nvPr>
            <p:ph type="title" idx="8"/>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8" name="Google Shape;298;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 name="Google Shape;25;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 Credits">
  <p:cSld name="SECTION_HEADER_1">
    <p:spTree>
      <p:nvGrpSpPr>
        <p:cNvPr id="1" name="Shape 299"/>
        <p:cNvGrpSpPr/>
        <p:nvPr/>
      </p:nvGrpSpPr>
      <p:grpSpPr>
        <a:xfrm>
          <a:off x="0" y="0"/>
          <a:ext cx="0" cy="0"/>
          <a:chOff x="0" y="0"/>
          <a:chExt cx="0" cy="0"/>
        </a:xfrm>
      </p:grpSpPr>
      <p:sp>
        <p:nvSpPr>
          <p:cNvPr id="300" name="Google Shape;300;p53"/>
          <p:cNvSpPr txBox="1">
            <a:spLocks noGrp="1"/>
          </p:cNvSpPr>
          <p:nvPr>
            <p:ph type="title"/>
          </p:nvPr>
        </p:nvSpPr>
        <p:spPr>
          <a:xfrm>
            <a:off x="4715050" y="578650"/>
            <a:ext cx="3761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01" name="Google Shape;301;p53"/>
          <p:cNvSpPr txBox="1">
            <a:spLocks noGrp="1"/>
          </p:cNvSpPr>
          <p:nvPr>
            <p:ph type="subTitle" idx="1"/>
          </p:nvPr>
        </p:nvSpPr>
        <p:spPr>
          <a:xfrm>
            <a:off x="4715050" y="1565200"/>
            <a:ext cx="3761700" cy="124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02" name="Google Shape;302;p53"/>
          <p:cNvSpPr txBox="1"/>
          <p:nvPr/>
        </p:nvSpPr>
        <p:spPr>
          <a:xfrm>
            <a:off x="4715050" y="3380825"/>
            <a:ext cx="3276900" cy="10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chemeClr val="accent4"/>
                </a:solidFill>
                <a:latin typeface="Lora"/>
                <a:ea typeface="Lora"/>
                <a:cs typeface="Lora"/>
                <a:sym typeface="Lora"/>
              </a:rPr>
              <a:t>CREDITS: This presentation template was created by Slidesgo, including icons by Flaticon, and infographics &amp; images by Freepik. </a:t>
            </a:r>
            <a:endParaRPr sz="1100">
              <a:solidFill>
                <a:schemeClr val="accent4"/>
              </a:solidFill>
              <a:latin typeface="Lora"/>
              <a:ea typeface="Lora"/>
              <a:cs typeface="Lora"/>
              <a:sym typeface="Lora"/>
            </a:endParaRPr>
          </a:p>
          <a:p>
            <a:pPr marL="0" lvl="0" indent="0" algn="l" rtl="0">
              <a:spcBef>
                <a:spcPts val="0"/>
              </a:spcBef>
              <a:spcAft>
                <a:spcPts val="0"/>
              </a:spcAft>
              <a:buNone/>
            </a:pPr>
            <a:endParaRPr sz="1100">
              <a:solidFill>
                <a:schemeClr val="accent4"/>
              </a:solidFill>
              <a:latin typeface="Lora"/>
              <a:ea typeface="Lora"/>
              <a:cs typeface="Lora"/>
              <a:sym typeface="Lora"/>
            </a:endParaRPr>
          </a:p>
          <a:p>
            <a:pPr marL="0" lvl="0" indent="0" algn="l" rtl="0">
              <a:spcBef>
                <a:spcPts val="0"/>
              </a:spcBef>
              <a:spcAft>
                <a:spcPts val="0"/>
              </a:spcAft>
              <a:buNone/>
            </a:pPr>
            <a:endParaRPr sz="1100">
              <a:solidFill>
                <a:schemeClr val="accent4"/>
              </a:solidFill>
              <a:latin typeface="Lora"/>
              <a:ea typeface="Lora"/>
              <a:cs typeface="Lora"/>
              <a:sym typeface="Lora"/>
            </a:endParaRPr>
          </a:p>
          <a:p>
            <a:pPr marL="0" lvl="0" indent="0" algn="l" rtl="0">
              <a:spcBef>
                <a:spcPts val="0"/>
              </a:spcBef>
              <a:spcAft>
                <a:spcPts val="0"/>
              </a:spcAft>
              <a:buNone/>
            </a:pPr>
            <a:endParaRPr sz="1100">
              <a:solidFill>
                <a:schemeClr val="accent4"/>
              </a:solidFill>
              <a:latin typeface="Lora"/>
              <a:ea typeface="Lora"/>
              <a:cs typeface="Lora"/>
              <a:sym typeface="Lora"/>
            </a:endParaRPr>
          </a:p>
        </p:txBody>
      </p:sp>
      <p:sp>
        <p:nvSpPr>
          <p:cNvPr id="303" name="Google Shape;303;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274E13"/>
        </a:solidFill>
        <a:effectLst/>
      </p:bgPr>
    </p:bg>
    <p:spTree>
      <p:nvGrpSpPr>
        <p:cNvPr id="1" name="Shape 308"/>
        <p:cNvGrpSpPr/>
        <p:nvPr/>
      </p:nvGrpSpPr>
      <p:grpSpPr>
        <a:xfrm>
          <a:off x="0" y="0"/>
          <a:ext cx="0" cy="0"/>
          <a:chOff x="0" y="0"/>
          <a:chExt cx="0" cy="0"/>
        </a:xfrm>
      </p:grpSpPr>
      <p:sp>
        <p:nvSpPr>
          <p:cNvPr id="309" name="Google Shape;309;p55"/>
          <p:cNvSpPr txBox="1">
            <a:spLocks noGrp="1"/>
          </p:cNvSpPr>
          <p:nvPr>
            <p:ph type="ctrTitle"/>
          </p:nvPr>
        </p:nvSpPr>
        <p:spPr>
          <a:xfrm>
            <a:off x="5080550" y="1296650"/>
            <a:ext cx="3253800" cy="1822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10" name="Google Shape;310;p55"/>
          <p:cNvSpPr txBox="1">
            <a:spLocks noGrp="1"/>
          </p:cNvSpPr>
          <p:nvPr>
            <p:ph type="subTitle" idx="1"/>
          </p:nvPr>
        </p:nvSpPr>
        <p:spPr>
          <a:xfrm>
            <a:off x="5080550" y="3156550"/>
            <a:ext cx="3253800" cy="69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1"/>
        <p:cNvGrpSpPr/>
        <p:nvPr/>
      </p:nvGrpSpPr>
      <p:grpSpPr>
        <a:xfrm>
          <a:off x="0" y="0"/>
          <a:ext cx="0" cy="0"/>
          <a:chOff x="0" y="0"/>
          <a:chExt cx="0" cy="0"/>
        </a:xfrm>
      </p:grpSpPr>
      <p:sp>
        <p:nvSpPr>
          <p:cNvPr id="312" name="Google Shape;312;p56"/>
          <p:cNvSpPr txBox="1">
            <a:spLocks noGrp="1"/>
          </p:cNvSpPr>
          <p:nvPr>
            <p:ph type="title"/>
          </p:nvPr>
        </p:nvSpPr>
        <p:spPr>
          <a:xfrm>
            <a:off x="768900" y="2455650"/>
            <a:ext cx="49314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13" name="Google Shape;313;p56"/>
          <p:cNvSpPr txBox="1">
            <a:spLocks noGrp="1"/>
          </p:cNvSpPr>
          <p:nvPr>
            <p:ph type="subTitle" idx="1"/>
          </p:nvPr>
        </p:nvSpPr>
        <p:spPr>
          <a:xfrm>
            <a:off x="768900" y="3213600"/>
            <a:ext cx="37617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a:endParaRPr/>
          </a:p>
        </p:txBody>
      </p:sp>
      <p:sp>
        <p:nvSpPr>
          <p:cNvPr id="314" name="Google Shape;314;p56"/>
          <p:cNvSpPr txBox="1">
            <a:spLocks noGrp="1"/>
          </p:cNvSpPr>
          <p:nvPr>
            <p:ph type="title" idx="2" hasCustomPrompt="1"/>
          </p:nvPr>
        </p:nvSpPr>
        <p:spPr>
          <a:xfrm>
            <a:off x="768900" y="952050"/>
            <a:ext cx="2488500" cy="1128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
        <p:nvSpPr>
          <p:cNvPr id="315" name="Google Shape;315;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6"/>
        <p:cNvGrpSpPr/>
        <p:nvPr/>
      </p:nvGrpSpPr>
      <p:grpSpPr>
        <a:xfrm>
          <a:off x="0" y="0"/>
          <a:ext cx="0" cy="0"/>
          <a:chOff x="0" y="0"/>
          <a:chExt cx="0" cy="0"/>
        </a:xfrm>
      </p:grpSpPr>
      <p:sp>
        <p:nvSpPr>
          <p:cNvPr id="317" name="Google Shape;317;p57"/>
          <p:cNvSpPr/>
          <p:nvPr/>
        </p:nvSpPr>
        <p:spPr>
          <a:xfrm>
            <a:off x="0" y="368825"/>
            <a:ext cx="5250000" cy="572700"/>
          </a:xfrm>
          <a:prstGeom prst="rect">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7"/>
          <p:cNvSpPr txBox="1">
            <a:spLocks noGrp="1"/>
          </p:cNvSpPr>
          <p:nvPr>
            <p:ph type="title"/>
          </p:nvPr>
        </p:nvSpPr>
        <p:spPr>
          <a:xfrm>
            <a:off x="690000" y="368825"/>
            <a:ext cx="4636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9" name="Google Shape;319;p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0000"/>
        </a:solidFill>
        <a:effectLst/>
      </p:bgPr>
    </p:bg>
    <p:spTree>
      <p:nvGrpSpPr>
        <p:cNvPr id="1" name="Shape 320"/>
        <p:cNvGrpSpPr/>
        <p:nvPr/>
      </p:nvGrpSpPr>
      <p:grpSpPr>
        <a:xfrm>
          <a:off x="0" y="0"/>
          <a:ext cx="0" cy="0"/>
          <a:chOff x="0" y="0"/>
          <a:chExt cx="0" cy="0"/>
        </a:xfrm>
      </p:grpSpPr>
      <p:sp>
        <p:nvSpPr>
          <p:cNvPr id="321" name="Google Shape;321;p58"/>
          <p:cNvSpPr/>
          <p:nvPr/>
        </p:nvSpPr>
        <p:spPr>
          <a:xfrm>
            <a:off x="-11575" y="1423275"/>
            <a:ext cx="9144000" cy="3720300"/>
          </a:xfrm>
          <a:prstGeom prst="rect">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8"/>
          <p:cNvSpPr txBox="1">
            <a:spLocks noGrp="1"/>
          </p:cNvSpPr>
          <p:nvPr>
            <p:ph type="body" idx="1"/>
          </p:nvPr>
        </p:nvSpPr>
        <p:spPr>
          <a:xfrm>
            <a:off x="808402" y="1757625"/>
            <a:ext cx="3404700" cy="270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23" name="Google Shape;323;p58"/>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4" name="Google Shape;324;p58"/>
          <p:cNvSpPr txBox="1">
            <a:spLocks noGrp="1"/>
          </p:cNvSpPr>
          <p:nvPr>
            <p:ph type="body" idx="2"/>
          </p:nvPr>
        </p:nvSpPr>
        <p:spPr>
          <a:xfrm>
            <a:off x="4930898" y="1757625"/>
            <a:ext cx="3404700" cy="270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25" name="Google Shape;325;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6"/>
        <p:cNvGrpSpPr/>
        <p:nvPr/>
      </p:nvGrpSpPr>
      <p:grpSpPr>
        <a:xfrm>
          <a:off x="0" y="0"/>
          <a:ext cx="0" cy="0"/>
          <a:chOff x="0" y="0"/>
          <a:chExt cx="0" cy="0"/>
        </a:xfrm>
      </p:grpSpPr>
      <p:sp>
        <p:nvSpPr>
          <p:cNvPr id="327" name="Google Shape;327;p59"/>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8" name="Google Shape;328;p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9"/>
        <p:cNvGrpSpPr/>
        <p:nvPr/>
      </p:nvGrpSpPr>
      <p:grpSpPr>
        <a:xfrm>
          <a:off x="0" y="0"/>
          <a:ext cx="0" cy="0"/>
          <a:chOff x="0" y="0"/>
          <a:chExt cx="0" cy="0"/>
        </a:xfrm>
      </p:grpSpPr>
      <p:sp>
        <p:nvSpPr>
          <p:cNvPr id="330" name="Google Shape;330;p60"/>
          <p:cNvSpPr/>
          <p:nvPr/>
        </p:nvSpPr>
        <p:spPr>
          <a:xfrm>
            <a:off x="6746150" y="-11575"/>
            <a:ext cx="2397900" cy="5143500"/>
          </a:xfrm>
          <a:prstGeom prst="rect">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0"/>
          <p:cNvSpPr txBox="1">
            <a:spLocks noGrp="1"/>
          </p:cNvSpPr>
          <p:nvPr>
            <p:ph type="body" idx="1"/>
          </p:nvPr>
        </p:nvSpPr>
        <p:spPr>
          <a:xfrm>
            <a:off x="690000" y="1394050"/>
            <a:ext cx="3775200" cy="3071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32" name="Google Shape;332;p60"/>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3" name="Google Shape;333;p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4"/>
        <p:cNvGrpSpPr/>
        <p:nvPr/>
      </p:nvGrpSpPr>
      <p:grpSpPr>
        <a:xfrm>
          <a:off x="0" y="0"/>
          <a:ext cx="0" cy="0"/>
          <a:chOff x="0" y="0"/>
          <a:chExt cx="0" cy="0"/>
        </a:xfrm>
      </p:grpSpPr>
      <p:sp>
        <p:nvSpPr>
          <p:cNvPr id="335" name="Google Shape;335;p61"/>
          <p:cNvSpPr txBox="1">
            <a:spLocks noGrp="1"/>
          </p:cNvSpPr>
          <p:nvPr>
            <p:ph type="title"/>
          </p:nvPr>
        </p:nvSpPr>
        <p:spPr>
          <a:xfrm>
            <a:off x="601300" y="575125"/>
            <a:ext cx="2965800" cy="40908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36" name="Google Shape;336;p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7"/>
        <p:cNvGrpSpPr/>
        <p:nvPr/>
      </p:nvGrpSpPr>
      <p:grpSpPr>
        <a:xfrm>
          <a:off x="0" y="0"/>
          <a:ext cx="0" cy="0"/>
          <a:chOff x="0" y="0"/>
          <a:chExt cx="0" cy="0"/>
        </a:xfrm>
      </p:grpSpPr>
      <p:sp>
        <p:nvSpPr>
          <p:cNvPr id="338" name="Google Shape;338;p62"/>
          <p:cNvSpPr txBox="1">
            <a:spLocks noGrp="1"/>
          </p:cNvSpPr>
          <p:nvPr>
            <p:ph type="subTitle" idx="1"/>
          </p:nvPr>
        </p:nvSpPr>
        <p:spPr>
          <a:xfrm>
            <a:off x="690000" y="1279144"/>
            <a:ext cx="2147400" cy="103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800"/>
              <a:buFont typeface="Anton"/>
              <a:buNone/>
              <a:defRPr>
                <a:solidFill>
                  <a:schemeClr val="accent1"/>
                </a:solidFill>
                <a:latin typeface="Anton"/>
                <a:ea typeface="Anton"/>
                <a:cs typeface="Anton"/>
                <a:sym typeface="Anton"/>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339" name="Google Shape;339;p62"/>
          <p:cNvSpPr txBox="1">
            <a:spLocks noGrp="1"/>
          </p:cNvSpPr>
          <p:nvPr>
            <p:ph type="body" idx="2"/>
          </p:nvPr>
        </p:nvSpPr>
        <p:spPr>
          <a:xfrm>
            <a:off x="690000" y="2156450"/>
            <a:ext cx="2900400" cy="2653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40" name="Google Shape;340;p62"/>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2"/>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 name="Google Shape;342;p6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3"/>
        <p:cNvGrpSpPr/>
        <p:nvPr/>
      </p:nvGrpSpPr>
      <p:grpSpPr>
        <a:xfrm>
          <a:off x="0" y="0"/>
          <a:ext cx="0" cy="0"/>
          <a:chOff x="0" y="0"/>
          <a:chExt cx="0" cy="0"/>
        </a:xfrm>
      </p:grpSpPr>
      <p:sp>
        <p:nvSpPr>
          <p:cNvPr id="344" name="Google Shape;344;p63"/>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3"/>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6" name="Google Shape;346;p63"/>
          <p:cNvSpPr/>
          <p:nvPr/>
        </p:nvSpPr>
        <p:spPr>
          <a:xfrm>
            <a:off x="0" y="2788725"/>
            <a:ext cx="9144000" cy="235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9" name="Google Shape;29;p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0" name="Google Shape;30;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8"/>
        <p:cNvGrpSpPr/>
        <p:nvPr/>
      </p:nvGrpSpPr>
      <p:grpSpPr>
        <a:xfrm>
          <a:off x="0" y="0"/>
          <a:ext cx="0" cy="0"/>
          <a:chOff x="0" y="0"/>
          <a:chExt cx="0" cy="0"/>
        </a:xfrm>
      </p:grpSpPr>
      <p:sp>
        <p:nvSpPr>
          <p:cNvPr id="349" name="Google Shape;349;p64"/>
          <p:cNvSpPr/>
          <p:nvPr/>
        </p:nvSpPr>
        <p:spPr>
          <a:xfrm>
            <a:off x="1296000" y="2106000"/>
            <a:ext cx="7848000" cy="303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4"/>
          <p:cNvSpPr/>
          <p:nvPr/>
        </p:nvSpPr>
        <p:spPr>
          <a:xfrm>
            <a:off x="0" y="0"/>
            <a:ext cx="1296000" cy="177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52" name="Google Shape;352;p6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42900" algn="ctr" rtl="0">
              <a:spcBef>
                <a:spcPts val="1600"/>
              </a:spcBef>
              <a:spcAft>
                <a:spcPts val="0"/>
              </a:spcAft>
              <a:buSzPts val="1800"/>
              <a:buChar char="○"/>
              <a:defRPr sz="1800"/>
            </a:lvl2pPr>
            <a:lvl3pPr marL="1371600" lvl="2" indent="-342900" algn="ctr" rtl="0">
              <a:spcBef>
                <a:spcPts val="1600"/>
              </a:spcBef>
              <a:spcAft>
                <a:spcPts val="0"/>
              </a:spcAft>
              <a:buSzPts val="1800"/>
              <a:buChar char="■"/>
              <a:defRPr sz="1800"/>
            </a:lvl3pPr>
            <a:lvl4pPr marL="1828800" lvl="3" indent="-342900" algn="ctr" rtl="0">
              <a:spcBef>
                <a:spcPts val="1600"/>
              </a:spcBef>
              <a:spcAft>
                <a:spcPts val="0"/>
              </a:spcAft>
              <a:buSzPts val="1800"/>
              <a:buChar char="●"/>
              <a:defRPr sz="1800"/>
            </a:lvl4pPr>
            <a:lvl5pPr marL="2286000" lvl="4" indent="-342900" algn="ctr" rtl="0">
              <a:spcBef>
                <a:spcPts val="1600"/>
              </a:spcBef>
              <a:spcAft>
                <a:spcPts val="0"/>
              </a:spcAft>
              <a:buSzPts val="1800"/>
              <a:buChar char="○"/>
              <a:defRPr sz="1800"/>
            </a:lvl5pPr>
            <a:lvl6pPr marL="2743200" lvl="5" indent="-342900" algn="ctr" rtl="0">
              <a:spcBef>
                <a:spcPts val="1600"/>
              </a:spcBef>
              <a:spcAft>
                <a:spcPts val="0"/>
              </a:spcAft>
              <a:buSzPts val="1800"/>
              <a:buChar char="■"/>
              <a:defRPr sz="1800"/>
            </a:lvl6pPr>
            <a:lvl7pPr marL="3200400" lvl="6" indent="-342900" algn="ctr" rtl="0">
              <a:spcBef>
                <a:spcPts val="1600"/>
              </a:spcBef>
              <a:spcAft>
                <a:spcPts val="0"/>
              </a:spcAft>
              <a:buSzPts val="1800"/>
              <a:buChar char="●"/>
              <a:defRPr sz="1800"/>
            </a:lvl7pPr>
            <a:lvl8pPr marL="3657600" lvl="7" indent="-342900" algn="ctr" rtl="0">
              <a:spcBef>
                <a:spcPts val="1600"/>
              </a:spcBef>
              <a:spcAft>
                <a:spcPts val="0"/>
              </a:spcAft>
              <a:buSzPts val="1800"/>
              <a:buChar char="○"/>
              <a:defRPr sz="1800"/>
            </a:lvl8pPr>
            <a:lvl9pPr marL="4114800" lvl="8" indent="-342900" algn="ctr" rtl="0">
              <a:spcBef>
                <a:spcPts val="1600"/>
              </a:spcBef>
              <a:spcAft>
                <a:spcPts val="1600"/>
              </a:spcAft>
              <a:buSzPts val="1800"/>
              <a:buChar char="■"/>
              <a:defRPr sz="1800"/>
            </a:lvl9pPr>
          </a:lstStyle>
          <a:p>
            <a:endParaRPr/>
          </a:p>
        </p:txBody>
      </p:sp>
      <p:sp>
        <p:nvSpPr>
          <p:cNvPr id="353" name="Google Shape;353;p6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4"/>
        <p:cNvGrpSpPr/>
        <p:nvPr/>
      </p:nvGrpSpPr>
      <p:grpSpPr>
        <a:xfrm>
          <a:off x="0" y="0"/>
          <a:ext cx="0" cy="0"/>
          <a:chOff x="0" y="0"/>
          <a:chExt cx="0" cy="0"/>
        </a:xfrm>
      </p:grpSpPr>
      <p:sp>
        <p:nvSpPr>
          <p:cNvPr id="355" name="Google Shape;355;p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Bullet Points">
  <p:cSld name="TITLE_AND_BODY_2">
    <p:spTree>
      <p:nvGrpSpPr>
        <p:cNvPr id="1" name="Shape 356"/>
        <p:cNvGrpSpPr/>
        <p:nvPr/>
      </p:nvGrpSpPr>
      <p:grpSpPr>
        <a:xfrm>
          <a:off x="0" y="0"/>
          <a:ext cx="0" cy="0"/>
          <a:chOff x="0" y="0"/>
          <a:chExt cx="0" cy="0"/>
        </a:xfrm>
      </p:grpSpPr>
      <p:sp>
        <p:nvSpPr>
          <p:cNvPr id="357" name="Google Shape;357;p66"/>
          <p:cNvSpPr txBox="1">
            <a:spLocks noGrp="1"/>
          </p:cNvSpPr>
          <p:nvPr>
            <p:ph type="body" idx="1"/>
          </p:nvPr>
        </p:nvSpPr>
        <p:spPr>
          <a:xfrm>
            <a:off x="690000" y="1223400"/>
            <a:ext cx="6818100" cy="32421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8" name="Google Shape;358;p66"/>
          <p:cNvSpPr/>
          <p:nvPr/>
        </p:nvSpPr>
        <p:spPr>
          <a:xfrm>
            <a:off x="0" y="368825"/>
            <a:ext cx="8000100" cy="572700"/>
          </a:xfrm>
          <a:prstGeom prst="rect">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6"/>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0" name="Google Shape;360;p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cSld name="TITLE_ONLY_1">
    <p:bg>
      <p:bgPr>
        <a:solidFill>
          <a:schemeClr val="accent1"/>
        </a:solidFill>
        <a:effectLst/>
      </p:bgPr>
    </p:bg>
    <p:spTree>
      <p:nvGrpSpPr>
        <p:cNvPr id="1" name="Shape 361"/>
        <p:cNvGrpSpPr/>
        <p:nvPr/>
      </p:nvGrpSpPr>
      <p:grpSpPr>
        <a:xfrm>
          <a:off x="0" y="0"/>
          <a:ext cx="0" cy="0"/>
          <a:chOff x="0" y="0"/>
          <a:chExt cx="0" cy="0"/>
        </a:xfrm>
      </p:grpSpPr>
      <p:sp>
        <p:nvSpPr>
          <p:cNvPr id="362" name="Google Shape;362;p67"/>
          <p:cNvSpPr/>
          <p:nvPr/>
        </p:nvSpPr>
        <p:spPr>
          <a:xfrm flipH="1">
            <a:off x="4585800" y="756150"/>
            <a:ext cx="4558200" cy="363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7"/>
          <p:cNvSpPr txBox="1">
            <a:spLocks noGrp="1"/>
          </p:cNvSpPr>
          <p:nvPr>
            <p:ph type="title"/>
          </p:nvPr>
        </p:nvSpPr>
        <p:spPr>
          <a:xfrm>
            <a:off x="737025" y="23281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64" name="Google Shape;364;p67"/>
          <p:cNvSpPr txBox="1">
            <a:spLocks noGrp="1"/>
          </p:cNvSpPr>
          <p:nvPr>
            <p:ph type="subTitle" idx="1"/>
          </p:nvPr>
        </p:nvSpPr>
        <p:spPr>
          <a:xfrm>
            <a:off x="643275" y="28655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365" name="Google Shape;365;p67"/>
          <p:cNvSpPr txBox="1">
            <a:spLocks noGrp="1"/>
          </p:cNvSpPr>
          <p:nvPr>
            <p:ph type="title" idx="2" hasCustomPrompt="1"/>
          </p:nvPr>
        </p:nvSpPr>
        <p:spPr>
          <a:xfrm>
            <a:off x="737025" y="1564500"/>
            <a:ext cx="1544400" cy="64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66" name="Google Shape;366;p67"/>
          <p:cNvSpPr txBox="1">
            <a:spLocks noGrp="1"/>
          </p:cNvSpPr>
          <p:nvPr>
            <p:ph type="title" idx="3"/>
          </p:nvPr>
        </p:nvSpPr>
        <p:spPr>
          <a:xfrm>
            <a:off x="2778875" y="23281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67" name="Google Shape;367;p67"/>
          <p:cNvSpPr txBox="1">
            <a:spLocks noGrp="1"/>
          </p:cNvSpPr>
          <p:nvPr>
            <p:ph type="subTitle" idx="4"/>
          </p:nvPr>
        </p:nvSpPr>
        <p:spPr>
          <a:xfrm>
            <a:off x="2685125" y="28655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368" name="Google Shape;368;p67"/>
          <p:cNvSpPr txBox="1">
            <a:spLocks noGrp="1"/>
          </p:cNvSpPr>
          <p:nvPr>
            <p:ph type="title" idx="5" hasCustomPrompt="1"/>
          </p:nvPr>
        </p:nvSpPr>
        <p:spPr>
          <a:xfrm>
            <a:off x="2778875" y="1564500"/>
            <a:ext cx="1544400" cy="64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69" name="Google Shape;369;p67"/>
          <p:cNvSpPr txBox="1">
            <a:spLocks noGrp="1"/>
          </p:cNvSpPr>
          <p:nvPr>
            <p:ph type="title" idx="6"/>
          </p:nvPr>
        </p:nvSpPr>
        <p:spPr>
          <a:xfrm>
            <a:off x="4820725" y="23281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70" name="Google Shape;370;p67"/>
          <p:cNvSpPr txBox="1">
            <a:spLocks noGrp="1"/>
          </p:cNvSpPr>
          <p:nvPr>
            <p:ph type="subTitle" idx="7"/>
          </p:nvPr>
        </p:nvSpPr>
        <p:spPr>
          <a:xfrm>
            <a:off x="4726975" y="28655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371" name="Google Shape;371;p67"/>
          <p:cNvSpPr txBox="1">
            <a:spLocks noGrp="1"/>
          </p:cNvSpPr>
          <p:nvPr>
            <p:ph type="title" idx="8" hasCustomPrompt="1"/>
          </p:nvPr>
        </p:nvSpPr>
        <p:spPr>
          <a:xfrm>
            <a:off x="4820725" y="1564500"/>
            <a:ext cx="1544400" cy="64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72" name="Google Shape;372;p67"/>
          <p:cNvSpPr txBox="1">
            <a:spLocks noGrp="1"/>
          </p:cNvSpPr>
          <p:nvPr>
            <p:ph type="title" idx="9"/>
          </p:nvPr>
        </p:nvSpPr>
        <p:spPr>
          <a:xfrm>
            <a:off x="6862575" y="23281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73" name="Google Shape;373;p67"/>
          <p:cNvSpPr txBox="1">
            <a:spLocks noGrp="1"/>
          </p:cNvSpPr>
          <p:nvPr>
            <p:ph type="subTitle" idx="13"/>
          </p:nvPr>
        </p:nvSpPr>
        <p:spPr>
          <a:xfrm>
            <a:off x="6768825" y="28655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374" name="Google Shape;374;p67"/>
          <p:cNvSpPr txBox="1">
            <a:spLocks noGrp="1"/>
          </p:cNvSpPr>
          <p:nvPr>
            <p:ph type="title" idx="14" hasCustomPrompt="1"/>
          </p:nvPr>
        </p:nvSpPr>
        <p:spPr>
          <a:xfrm>
            <a:off x="6862575" y="1564500"/>
            <a:ext cx="1544400" cy="64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75" name="Google Shape;375;p6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Three Columns">
  <p:cSld name="TITLE_AND_BODY_1">
    <p:spTree>
      <p:nvGrpSpPr>
        <p:cNvPr id="1" name="Shape 376"/>
        <p:cNvGrpSpPr/>
        <p:nvPr/>
      </p:nvGrpSpPr>
      <p:grpSpPr>
        <a:xfrm>
          <a:off x="0" y="0"/>
          <a:ext cx="0" cy="0"/>
          <a:chOff x="0" y="0"/>
          <a:chExt cx="0" cy="0"/>
        </a:xfrm>
      </p:grpSpPr>
      <p:sp>
        <p:nvSpPr>
          <p:cNvPr id="377" name="Google Shape;377;p68"/>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8"/>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9" name="Google Shape;379;p68"/>
          <p:cNvSpPr txBox="1">
            <a:spLocks noGrp="1"/>
          </p:cNvSpPr>
          <p:nvPr>
            <p:ph type="title" idx="2"/>
          </p:nvPr>
        </p:nvSpPr>
        <p:spPr>
          <a:xfrm>
            <a:off x="1300750" y="293932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380" name="Google Shape;380;p68"/>
          <p:cNvSpPr txBox="1">
            <a:spLocks noGrp="1"/>
          </p:cNvSpPr>
          <p:nvPr>
            <p:ph type="subTitle" idx="1"/>
          </p:nvPr>
        </p:nvSpPr>
        <p:spPr>
          <a:xfrm>
            <a:off x="1207000" y="347665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381" name="Google Shape;381;p68"/>
          <p:cNvSpPr txBox="1">
            <a:spLocks noGrp="1"/>
          </p:cNvSpPr>
          <p:nvPr>
            <p:ph type="title" idx="3"/>
          </p:nvPr>
        </p:nvSpPr>
        <p:spPr>
          <a:xfrm>
            <a:off x="3799800" y="293932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382" name="Google Shape;382;p68"/>
          <p:cNvSpPr txBox="1">
            <a:spLocks noGrp="1"/>
          </p:cNvSpPr>
          <p:nvPr>
            <p:ph type="subTitle" idx="4"/>
          </p:nvPr>
        </p:nvSpPr>
        <p:spPr>
          <a:xfrm>
            <a:off x="3706050" y="347665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383" name="Google Shape;383;p68"/>
          <p:cNvSpPr txBox="1">
            <a:spLocks noGrp="1"/>
          </p:cNvSpPr>
          <p:nvPr>
            <p:ph type="title" idx="5"/>
          </p:nvPr>
        </p:nvSpPr>
        <p:spPr>
          <a:xfrm>
            <a:off x="6298850" y="293932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384" name="Google Shape;384;p68"/>
          <p:cNvSpPr txBox="1">
            <a:spLocks noGrp="1"/>
          </p:cNvSpPr>
          <p:nvPr>
            <p:ph type="subTitle" idx="6"/>
          </p:nvPr>
        </p:nvSpPr>
        <p:spPr>
          <a:xfrm>
            <a:off x="6205100" y="347665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385" name="Google Shape;385;p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 Design">
  <p:cSld name="TITLE_ONLY_2">
    <p:spTree>
      <p:nvGrpSpPr>
        <p:cNvPr id="1" name="Shape 386"/>
        <p:cNvGrpSpPr/>
        <p:nvPr/>
      </p:nvGrpSpPr>
      <p:grpSpPr>
        <a:xfrm>
          <a:off x="0" y="0"/>
          <a:ext cx="0" cy="0"/>
          <a:chOff x="0" y="0"/>
          <a:chExt cx="0" cy="0"/>
        </a:xfrm>
      </p:grpSpPr>
      <p:sp>
        <p:nvSpPr>
          <p:cNvPr id="387" name="Google Shape;387;p69"/>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9"/>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9" name="Google Shape;389;p69"/>
          <p:cNvSpPr/>
          <p:nvPr/>
        </p:nvSpPr>
        <p:spPr>
          <a:xfrm>
            <a:off x="3737575" y="891975"/>
            <a:ext cx="5406300" cy="408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 Two Columns ">
  <p:cSld name="TITLE_AND_BODY_1_1">
    <p:spTree>
      <p:nvGrpSpPr>
        <p:cNvPr id="1" name="Shape 391"/>
        <p:cNvGrpSpPr/>
        <p:nvPr/>
      </p:nvGrpSpPr>
      <p:grpSpPr>
        <a:xfrm>
          <a:off x="0" y="0"/>
          <a:ext cx="0" cy="0"/>
          <a:chOff x="0" y="0"/>
          <a:chExt cx="0" cy="0"/>
        </a:xfrm>
      </p:grpSpPr>
      <p:sp>
        <p:nvSpPr>
          <p:cNvPr id="392" name="Google Shape;392;p70"/>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0"/>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70"/>
          <p:cNvSpPr txBox="1">
            <a:spLocks noGrp="1"/>
          </p:cNvSpPr>
          <p:nvPr>
            <p:ph type="title" idx="2"/>
          </p:nvPr>
        </p:nvSpPr>
        <p:spPr>
          <a:xfrm>
            <a:off x="1696599" y="3403575"/>
            <a:ext cx="17661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395" name="Google Shape;395;p70"/>
          <p:cNvSpPr txBox="1">
            <a:spLocks noGrp="1"/>
          </p:cNvSpPr>
          <p:nvPr>
            <p:ph type="subTitle" idx="1"/>
          </p:nvPr>
        </p:nvSpPr>
        <p:spPr>
          <a:xfrm>
            <a:off x="1243000" y="3940900"/>
            <a:ext cx="2673300" cy="83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6" name="Google Shape;396;p70"/>
          <p:cNvSpPr txBox="1">
            <a:spLocks noGrp="1"/>
          </p:cNvSpPr>
          <p:nvPr>
            <p:ph type="title" idx="3"/>
          </p:nvPr>
        </p:nvSpPr>
        <p:spPr>
          <a:xfrm>
            <a:off x="5689349" y="3403575"/>
            <a:ext cx="17661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397" name="Google Shape;397;p70"/>
          <p:cNvSpPr txBox="1">
            <a:spLocks noGrp="1"/>
          </p:cNvSpPr>
          <p:nvPr>
            <p:ph type="subTitle" idx="4"/>
          </p:nvPr>
        </p:nvSpPr>
        <p:spPr>
          <a:xfrm>
            <a:off x="5235750" y="3940900"/>
            <a:ext cx="2673300" cy="83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8" name="Google Shape;398;p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Six Columns ">
  <p:cSld name="TITLE_AND_BODY_1_2">
    <p:spTree>
      <p:nvGrpSpPr>
        <p:cNvPr id="1" name="Shape 399"/>
        <p:cNvGrpSpPr/>
        <p:nvPr/>
      </p:nvGrpSpPr>
      <p:grpSpPr>
        <a:xfrm>
          <a:off x="0" y="0"/>
          <a:ext cx="0" cy="0"/>
          <a:chOff x="0" y="0"/>
          <a:chExt cx="0" cy="0"/>
        </a:xfrm>
      </p:grpSpPr>
      <p:sp>
        <p:nvSpPr>
          <p:cNvPr id="400" name="Google Shape;400;p71"/>
          <p:cNvSpPr/>
          <p:nvPr/>
        </p:nvSpPr>
        <p:spPr>
          <a:xfrm>
            <a:off x="0" y="368825"/>
            <a:ext cx="2107200" cy="572700"/>
          </a:xfrm>
          <a:prstGeom prst="rect">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1"/>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highlight>
                  <a:schemeClr val="lt1"/>
                </a:highlight>
              </a:defRPr>
            </a:lvl1pPr>
            <a:lvl2pPr lvl="1" rtl="0">
              <a:spcBef>
                <a:spcPts val="0"/>
              </a:spcBef>
              <a:spcAft>
                <a:spcPts val="0"/>
              </a:spcAft>
              <a:buSzPts val="2800"/>
              <a:buNone/>
              <a:defRPr>
                <a:highlight>
                  <a:schemeClr val="lt1"/>
                </a:highlight>
              </a:defRPr>
            </a:lvl2pPr>
            <a:lvl3pPr lvl="2" rtl="0">
              <a:spcBef>
                <a:spcPts val="0"/>
              </a:spcBef>
              <a:spcAft>
                <a:spcPts val="0"/>
              </a:spcAft>
              <a:buSzPts val="2800"/>
              <a:buNone/>
              <a:defRPr>
                <a:highlight>
                  <a:schemeClr val="lt1"/>
                </a:highlight>
              </a:defRPr>
            </a:lvl3pPr>
            <a:lvl4pPr lvl="3" rtl="0">
              <a:spcBef>
                <a:spcPts val="0"/>
              </a:spcBef>
              <a:spcAft>
                <a:spcPts val="0"/>
              </a:spcAft>
              <a:buSzPts val="2800"/>
              <a:buNone/>
              <a:defRPr>
                <a:highlight>
                  <a:schemeClr val="lt1"/>
                </a:highlight>
              </a:defRPr>
            </a:lvl4pPr>
            <a:lvl5pPr lvl="4" rtl="0">
              <a:spcBef>
                <a:spcPts val="0"/>
              </a:spcBef>
              <a:spcAft>
                <a:spcPts val="0"/>
              </a:spcAft>
              <a:buSzPts val="2800"/>
              <a:buNone/>
              <a:defRPr>
                <a:highlight>
                  <a:schemeClr val="lt1"/>
                </a:highlight>
              </a:defRPr>
            </a:lvl5pPr>
            <a:lvl6pPr lvl="5" rtl="0">
              <a:spcBef>
                <a:spcPts val="0"/>
              </a:spcBef>
              <a:spcAft>
                <a:spcPts val="0"/>
              </a:spcAft>
              <a:buSzPts val="2800"/>
              <a:buNone/>
              <a:defRPr>
                <a:highlight>
                  <a:schemeClr val="lt1"/>
                </a:highlight>
              </a:defRPr>
            </a:lvl6pPr>
            <a:lvl7pPr lvl="6" rtl="0">
              <a:spcBef>
                <a:spcPts val="0"/>
              </a:spcBef>
              <a:spcAft>
                <a:spcPts val="0"/>
              </a:spcAft>
              <a:buSzPts val="2800"/>
              <a:buNone/>
              <a:defRPr>
                <a:highlight>
                  <a:schemeClr val="lt1"/>
                </a:highlight>
              </a:defRPr>
            </a:lvl7pPr>
            <a:lvl8pPr lvl="7" rtl="0">
              <a:spcBef>
                <a:spcPts val="0"/>
              </a:spcBef>
              <a:spcAft>
                <a:spcPts val="0"/>
              </a:spcAft>
              <a:buSzPts val="2800"/>
              <a:buNone/>
              <a:defRPr>
                <a:highlight>
                  <a:schemeClr val="lt1"/>
                </a:highlight>
              </a:defRPr>
            </a:lvl8pPr>
            <a:lvl9pPr lvl="8" rtl="0">
              <a:spcBef>
                <a:spcPts val="0"/>
              </a:spcBef>
              <a:spcAft>
                <a:spcPts val="0"/>
              </a:spcAft>
              <a:buSzPts val="2800"/>
              <a:buNone/>
              <a:defRPr>
                <a:highlight>
                  <a:schemeClr val="lt1"/>
                </a:highlight>
              </a:defRPr>
            </a:lvl9pPr>
          </a:lstStyle>
          <a:p>
            <a:endParaRPr/>
          </a:p>
        </p:txBody>
      </p:sp>
      <p:sp>
        <p:nvSpPr>
          <p:cNvPr id="402" name="Google Shape;402;p71"/>
          <p:cNvSpPr txBox="1">
            <a:spLocks noGrp="1"/>
          </p:cNvSpPr>
          <p:nvPr>
            <p:ph type="title" idx="2"/>
          </p:nvPr>
        </p:nvSpPr>
        <p:spPr>
          <a:xfrm>
            <a:off x="1300750" y="1658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403" name="Google Shape;403;p71"/>
          <p:cNvSpPr txBox="1">
            <a:spLocks noGrp="1"/>
          </p:cNvSpPr>
          <p:nvPr>
            <p:ph type="subTitle" idx="1"/>
          </p:nvPr>
        </p:nvSpPr>
        <p:spPr>
          <a:xfrm>
            <a:off x="1207000" y="2195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404" name="Google Shape;404;p71"/>
          <p:cNvSpPr txBox="1">
            <a:spLocks noGrp="1"/>
          </p:cNvSpPr>
          <p:nvPr>
            <p:ph type="title" idx="3"/>
          </p:nvPr>
        </p:nvSpPr>
        <p:spPr>
          <a:xfrm>
            <a:off x="3799800" y="1658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405" name="Google Shape;405;p71"/>
          <p:cNvSpPr txBox="1">
            <a:spLocks noGrp="1"/>
          </p:cNvSpPr>
          <p:nvPr>
            <p:ph type="subTitle" idx="4"/>
          </p:nvPr>
        </p:nvSpPr>
        <p:spPr>
          <a:xfrm>
            <a:off x="3706050" y="2195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406" name="Google Shape;406;p71"/>
          <p:cNvSpPr txBox="1">
            <a:spLocks noGrp="1"/>
          </p:cNvSpPr>
          <p:nvPr>
            <p:ph type="title" idx="5"/>
          </p:nvPr>
        </p:nvSpPr>
        <p:spPr>
          <a:xfrm>
            <a:off x="6298850" y="1658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407" name="Google Shape;407;p71"/>
          <p:cNvSpPr txBox="1">
            <a:spLocks noGrp="1"/>
          </p:cNvSpPr>
          <p:nvPr>
            <p:ph type="subTitle" idx="6"/>
          </p:nvPr>
        </p:nvSpPr>
        <p:spPr>
          <a:xfrm>
            <a:off x="6205100" y="2195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408" name="Google Shape;408;p71"/>
          <p:cNvSpPr txBox="1">
            <a:spLocks noGrp="1"/>
          </p:cNvSpPr>
          <p:nvPr>
            <p:ph type="title" idx="7"/>
          </p:nvPr>
        </p:nvSpPr>
        <p:spPr>
          <a:xfrm>
            <a:off x="1300750" y="3470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409" name="Google Shape;409;p71"/>
          <p:cNvSpPr txBox="1">
            <a:spLocks noGrp="1"/>
          </p:cNvSpPr>
          <p:nvPr>
            <p:ph type="subTitle" idx="8"/>
          </p:nvPr>
        </p:nvSpPr>
        <p:spPr>
          <a:xfrm>
            <a:off x="1207000" y="4007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410" name="Google Shape;410;p71"/>
          <p:cNvSpPr txBox="1">
            <a:spLocks noGrp="1"/>
          </p:cNvSpPr>
          <p:nvPr>
            <p:ph type="title" idx="9"/>
          </p:nvPr>
        </p:nvSpPr>
        <p:spPr>
          <a:xfrm>
            <a:off x="3799800" y="3470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411" name="Google Shape;411;p71"/>
          <p:cNvSpPr txBox="1">
            <a:spLocks noGrp="1"/>
          </p:cNvSpPr>
          <p:nvPr>
            <p:ph type="subTitle" idx="13"/>
          </p:nvPr>
        </p:nvSpPr>
        <p:spPr>
          <a:xfrm>
            <a:off x="3706050" y="4007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412" name="Google Shape;412;p71"/>
          <p:cNvSpPr txBox="1">
            <a:spLocks noGrp="1"/>
          </p:cNvSpPr>
          <p:nvPr>
            <p:ph type="title" idx="14"/>
          </p:nvPr>
        </p:nvSpPr>
        <p:spPr>
          <a:xfrm>
            <a:off x="6298850" y="3470550"/>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8761D"/>
              </a:buClr>
              <a:buSzPts val="1800"/>
              <a:buNone/>
              <a:defRPr sz="1800">
                <a:solidFill>
                  <a:srgbClr val="38761D"/>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413" name="Google Shape;413;p71"/>
          <p:cNvSpPr txBox="1">
            <a:spLocks noGrp="1"/>
          </p:cNvSpPr>
          <p:nvPr>
            <p:ph type="subTitle" idx="15"/>
          </p:nvPr>
        </p:nvSpPr>
        <p:spPr>
          <a:xfrm>
            <a:off x="6205100" y="4007875"/>
            <a:ext cx="1731900" cy="68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414" name="Google Shape;414;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 Three Columns 1">
  <p:cSld name="TITLE_AND_BODY_1_3">
    <p:spTree>
      <p:nvGrpSpPr>
        <p:cNvPr id="1" name="Shape 415"/>
        <p:cNvGrpSpPr/>
        <p:nvPr/>
      </p:nvGrpSpPr>
      <p:grpSpPr>
        <a:xfrm>
          <a:off x="0" y="0"/>
          <a:ext cx="0" cy="0"/>
          <a:chOff x="0" y="0"/>
          <a:chExt cx="0" cy="0"/>
        </a:xfrm>
      </p:grpSpPr>
      <p:sp>
        <p:nvSpPr>
          <p:cNvPr id="416" name="Google Shape;416;p72"/>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2"/>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8" name="Google Shape;418;p72"/>
          <p:cNvSpPr txBox="1">
            <a:spLocks noGrp="1"/>
          </p:cNvSpPr>
          <p:nvPr>
            <p:ph type="title" idx="2"/>
          </p:nvPr>
        </p:nvSpPr>
        <p:spPr>
          <a:xfrm>
            <a:off x="690000" y="1971179"/>
            <a:ext cx="3619500" cy="374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sz="1400">
                <a:solidFill>
                  <a:schemeClr val="accent1"/>
                </a:solidFill>
              </a:defRPr>
            </a:lvl1pPr>
            <a:lvl2pPr lvl="1" rtl="0">
              <a:spcBef>
                <a:spcPts val="0"/>
              </a:spcBef>
              <a:spcAft>
                <a:spcPts val="0"/>
              </a:spcAft>
              <a:buClr>
                <a:schemeClr val="accent1"/>
              </a:buClr>
              <a:buSzPts val="1400"/>
              <a:buNone/>
              <a:defRPr sz="1400">
                <a:solidFill>
                  <a:schemeClr val="accent1"/>
                </a:solidFill>
              </a:defRPr>
            </a:lvl2pPr>
            <a:lvl3pPr lvl="2" rtl="0">
              <a:spcBef>
                <a:spcPts val="0"/>
              </a:spcBef>
              <a:spcAft>
                <a:spcPts val="0"/>
              </a:spcAft>
              <a:buClr>
                <a:schemeClr val="accent1"/>
              </a:buClr>
              <a:buSzPts val="1400"/>
              <a:buNone/>
              <a:defRPr sz="1400">
                <a:solidFill>
                  <a:schemeClr val="accent1"/>
                </a:solidFill>
              </a:defRPr>
            </a:lvl3pPr>
            <a:lvl4pPr lvl="3" rtl="0">
              <a:spcBef>
                <a:spcPts val="0"/>
              </a:spcBef>
              <a:spcAft>
                <a:spcPts val="0"/>
              </a:spcAft>
              <a:buClr>
                <a:schemeClr val="accent1"/>
              </a:buClr>
              <a:buSzPts val="1400"/>
              <a:buNone/>
              <a:defRPr sz="1400">
                <a:solidFill>
                  <a:schemeClr val="accent1"/>
                </a:solidFill>
              </a:defRPr>
            </a:lvl4pPr>
            <a:lvl5pPr lvl="4" rtl="0">
              <a:spcBef>
                <a:spcPts val="0"/>
              </a:spcBef>
              <a:spcAft>
                <a:spcPts val="0"/>
              </a:spcAft>
              <a:buClr>
                <a:schemeClr val="accent1"/>
              </a:buClr>
              <a:buSzPts val="1400"/>
              <a:buNone/>
              <a:defRPr sz="1400">
                <a:solidFill>
                  <a:schemeClr val="accent1"/>
                </a:solidFill>
              </a:defRPr>
            </a:lvl5pPr>
            <a:lvl6pPr lvl="5" rtl="0">
              <a:spcBef>
                <a:spcPts val="0"/>
              </a:spcBef>
              <a:spcAft>
                <a:spcPts val="0"/>
              </a:spcAft>
              <a:buClr>
                <a:schemeClr val="accent1"/>
              </a:buClr>
              <a:buSzPts val="1400"/>
              <a:buNone/>
              <a:defRPr sz="1400">
                <a:solidFill>
                  <a:schemeClr val="accent1"/>
                </a:solidFill>
              </a:defRPr>
            </a:lvl6pPr>
            <a:lvl7pPr lvl="6" rtl="0">
              <a:spcBef>
                <a:spcPts val="0"/>
              </a:spcBef>
              <a:spcAft>
                <a:spcPts val="0"/>
              </a:spcAft>
              <a:buClr>
                <a:schemeClr val="accent1"/>
              </a:buClr>
              <a:buSzPts val="1400"/>
              <a:buNone/>
              <a:defRPr sz="1400">
                <a:solidFill>
                  <a:schemeClr val="accent1"/>
                </a:solidFill>
              </a:defRPr>
            </a:lvl7pPr>
            <a:lvl8pPr lvl="7" rtl="0">
              <a:spcBef>
                <a:spcPts val="0"/>
              </a:spcBef>
              <a:spcAft>
                <a:spcPts val="0"/>
              </a:spcAft>
              <a:buClr>
                <a:schemeClr val="accent1"/>
              </a:buClr>
              <a:buSzPts val="1400"/>
              <a:buNone/>
              <a:defRPr sz="1400">
                <a:solidFill>
                  <a:schemeClr val="accent1"/>
                </a:solidFill>
              </a:defRPr>
            </a:lvl8pPr>
            <a:lvl9pPr lvl="8" rtl="0">
              <a:spcBef>
                <a:spcPts val="0"/>
              </a:spcBef>
              <a:spcAft>
                <a:spcPts val="0"/>
              </a:spcAft>
              <a:buClr>
                <a:schemeClr val="accent1"/>
              </a:buClr>
              <a:buSzPts val="1400"/>
              <a:buNone/>
              <a:defRPr sz="1400">
                <a:solidFill>
                  <a:schemeClr val="accent1"/>
                </a:solidFill>
              </a:defRPr>
            </a:lvl9pPr>
          </a:lstStyle>
          <a:p>
            <a:endParaRPr/>
          </a:p>
        </p:txBody>
      </p:sp>
      <p:sp>
        <p:nvSpPr>
          <p:cNvPr id="419" name="Google Shape;419;p72"/>
          <p:cNvSpPr txBox="1">
            <a:spLocks noGrp="1"/>
          </p:cNvSpPr>
          <p:nvPr>
            <p:ph type="subTitle" idx="1"/>
          </p:nvPr>
        </p:nvSpPr>
        <p:spPr>
          <a:xfrm>
            <a:off x="690000" y="1347750"/>
            <a:ext cx="3619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420" name="Google Shape;420;p72"/>
          <p:cNvSpPr txBox="1">
            <a:spLocks noGrp="1"/>
          </p:cNvSpPr>
          <p:nvPr>
            <p:ph type="title" idx="3"/>
          </p:nvPr>
        </p:nvSpPr>
        <p:spPr>
          <a:xfrm>
            <a:off x="690000" y="3097554"/>
            <a:ext cx="3619500" cy="374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sz="1400">
                <a:solidFill>
                  <a:schemeClr val="accent1"/>
                </a:solidFill>
              </a:defRPr>
            </a:lvl1pPr>
            <a:lvl2pPr lvl="1" rtl="0">
              <a:spcBef>
                <a:spcPts val="0"/>
              </a:spcBef>
              <a:spcAft>
                <a:spcPts val="0"/>
              </a:spcAft>
              <a:buClr>
                <a:schemeClr val="accent1"/>
              </a:buClr>
              <a:buSzPts val="1400"/>
              <a:buNone/>
              <a:defRPr sz="1400">
                <a:solidFill>
                  <a:schemeClr val="accent1"/>
                </a:solidFill>
              </a:defRPr>
            </a:lvl2pPr>
            <a:lvl3pPr lvl="2" rtl="0">
              <a:spcBef>
                <a:spcPts val="0"/>
              </a:spcBef>
              <a:spcAft>
                <a:spcPts val="0"/>
              </a:spcAft>
              <a:buClr>
                <a:schemeClr val="accent1"/>
              </a:buClr>
              <a:buSzPts val="1400"/>
              <a:buNone/>
              <a:defRPr sz="1400">
                <a:solidFill>
                  <a:schemeClr val="accent1"/>
                </a:solidFill>
              </a:defRPr>
            </a:lvl3pPr>
            <a:lvl4pPr lvl="3" rtl="0">
              <a:spcBef>
                <a:spcPts val="0"/>
              </a:spcBef>
              <a:spcAft>
                <a:spcPts val="0"/>
              </a:spcAft>
              <a:buClr>
                <a:schemeClr val="accent1"/>
              </a:buClr>
              <a:buSzPts val="1400"/>
              <a:buNone/>
              <a:defRPr sz="1400">
                <a:solidFill>
                  <a:schemeClr val="accent1"/>
                </a:solidFill>
              </a:defRPr>
            </a:lvl4pPr>
            <a:lvl5pPr lvl="4" rtl="0">
              <a:spcBef>
                <a:spcPts val="0"/>
              </a:spcBef>
              <a:spcAft>
                <a:spcPts val="0"/>
              </a:spcAft>
              <a:buClr>
                <a:schemeClr val="accent1"/>
              </a:buClr>
              <a:buSzPts val="1400"/>
              <a:buNone/>
              <a:defRPr sz="1400">
                <a:solidFill>
                  <a:schemeClr val="accent1"/>
                </a:solidFill>
              </a:defRPr>
            </a:lvl5pPr>
            <a:lvl6pPr lvl="5" rtl="0">
              <a:spcBef>
                <a:spcPts val="0"/>
              </a:spcBef>
              <a:spcAft>
                <a:spcPts val="0"/>
              </a:spcAft>
              <a:buClr>
                <a:schemeClr val="accent1"/>
              </a:buClr>
              <a:buSzPts val="1400"/>
              <a:buNone/>
              <a:defRPr sz="1400">
                <a:solidFill>
                  <a:schemeClr val="accent1"/>
                </a:solidFill>
              </a:defRPr>
            </a:lvl6pPr>
            <a:lvl7pPr lvl="6" rtl="0">
              <a:spcBef>
                <a:spcPts val="0"/>
              </a:spcBef>
              <a:spcAft>
                <a:spcPts val="0"/>
              </a:spcAft>
              <a:buClr>
                <a:schemeClr val="accent1"/>
              </a:buClr>
              <a:buSzPts val="1400"/>
              <a:buNone/>
              <a:defRPr sz="1400">
                <a:solidFill>
                  <a:schemeClr val="accent1"/>
                </a:solidFill>
              </a:defRPr>
            </a:lvl7pPr>
            <a:lvl8pPr lvl="7" rtl="0">
              <a:spcBef>
                <a:spcPts val="0"/>
              </a:spcBef>
              <a:spcAft>
                <a:spcPts val="0"/>
              </a:spcAft>
              <a:buClr>
                <a:schemeClr val="accent1"/>
              </a:buClr>
              <a:buSzPts val="1400"/>
              <a:buNone/>
              <a:defRPr sz="1400">
                <a:solidFill>
                  <a:schemeClr val="accent1"/>
                </a:solidFill>
              </a:defRPr>
            </a:lvl8pPr>
            <a:lvl9pPr lvl="8" rtl="0">
              <a:spcBef>
                <a:spcPts val="0"/>
              </a:spcBef>
              <a:spcAft>
                <a:spcPts val="0"/>
              </a:spcAft>
              <a:buClr>
                <a:schemeClr val="accent1"/>
              </a:buClr>
              <a:buSzPts val="1400"/>
              <a:buNone/>
              <a:defRPr sz="1400">
                <a:solidFill>
                  <a:schemeClr val="accent1"/>
                </a:solidFill>
              </a:defRPr>
            </a:lvl9pPr>
          </a:lstStyle>
          <a:p>
            <a:endParaRPr/>
          </a:p>
        </p:txBody>
      </p:sp>
      <p:sp>
        <p:nvSpPr>
          <p:cNvPr id="421" name="Google Shape;421;p72"/>
          <p:cNvSpPr txBox="1">
            <a:spLocks noGrp="1"/>
          </p:cNvSpPr>
          <p:nvPr>
            <p:ph type="subTitle" idx="4"/>
          </p:nvPr>
        </p:nvSpPr>
        <p:spPr>
          <a:xfrm>
            <a:off x="690000" y="2474125"/>
            <a:ext cx="3619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422" name="Google Shape;422;p72"/>
          <p:cNvSpPr txBox="1">
            <a:spLocks noGrp="1"/>
          </p:cNvSpPr>
          <p:nvPr>
            <p:ph type="title" idx="5"/>
          </p:nvPr>
        </p:nvSpPr>
        <p:spPr>
          <a:xfrm>
            <a:off x="690000" y="4223929"/>
            <a:ext cx="3619500" cy="374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sz="1400">
                <a:solidFill>
                  <a:schemeClr val="accent1"/>
                </a:solidFill>
              </a:defRPr>
            </a:lvl1pPr>
            <a:lvl2pPr lvl="1" rtl="0">
              <a:spcBef>
                <a:spcPts val="0"/>
              </a:spcBef>
              <a:spcAft>
                <a:spcPts val="0"/>
              </a:spcAft>
              <a:buClr>
                <a:schemeClr val="accent1"/>
              </a:buClr>
              <a:buSzPts val="1400"/>
              <a:buNone/>
              <a:defRPr sz="1400">
                <a:solidFill>
                  <a:schemeClr val="accent1"/>
                </a:solidFill>
              </a:defRPr>
            </a:lvl2pPr>
            <a:lvl3pPr lvl="2" rtl="0">
              <a:spcBef>
                <a:spcPts val="0"/>
              </a:spcBef>
              <a:spcAft>
                <a:spcPts val="0"/>
              </a:spcAft>
              <a:buClr>
                <a:schemeClr val="accent1"/>
              </a:buClr>
              <a:buSzPts val="1400"/>
              <a:buNone/>
              <a:defRPr sz="1400">
                <a:solidFill>
                  <a:schemeClr val="accent1"/>
                </a:solidFill>
              </a:defRPr>
            </a:lvl3pPr>
            <a:lvl4pPr lvl="3" rtl="0">
              <a:spcBef>
                <a:spcPts val="0"/>
              </a:spcBef>
              <a:spcAft>
                <a:spcPts val="0"/>
              </a:spcAft>
              <a:buClr>
                <a:schemeClr val="accent1"/>
              </a:buClr>
              <a:buSzPts val="1400"/>
              <a:buNone/>
              <a:defRPr sz="1400">
                <a:solidFill>
                  <a:schemeClr val="accent1"/>
                </a:solidFill>
              </a:defRPr>
            </a:lvl4pPr>
            <a:lvl5pPr lvl="4" rtl="0">
              <a:spcBef>
                <a:spcPts val="0"/>
              </a:spcBef>
              <a:spcAft>
                <a:spcPts val="0"/>
              </a:spcAft>
              <a:buClr>
                <a:schemeClr val="accent1"/>
              </a:buClr>
              <a:buSzPts val="1400"/>
              <a:buNone/>
              <a:defRPr sz="1400">
                <a:solidFill>
                  <a:schemeClr val="accent1"/>
                </a:solidFill>
              </a:defRPr>
            </a:lvl5pPr>
            <a:lvl6pPr lvl="5" rtl="0">
              <a:spcBef>
                <a:spcPts val="0"/>
              </a:spcBef>
              <a:spcAft>
                <a:spcPts val="0"/>
              </a:spcAft>
              <a:buClr>
                <a:schemeClr val="accent1"/>
              </a:buClr>
              <a:buSzPts val="1400"/>
              <a:buNone/>
              <a:defRPr sz="1400">
                <a:solidFill>
                  <a:schemeClr val="accent1"/>
                </a:solidFill>
              </a:defRPr>
            </a:lvl6pPr>
            <a:lvl7pPr lvl="6" rtl="0">
              <a:spcBef>
                <a:spcPts val="0"/>
              </a:spcBef>
              <a:spcAft>
                <a:spcPts val="0"/>
              </a:spcAft>
              <a:buClr>
                <a:schemeClr val="accent1"/>
              </a:buClr>
              <a:buSzPts val="1400"/>
              <a:buNone/>
              <a:defRPr sz="1400">
                <a:solidFill>
                  <a:schemeClr val="accent1"/>
                </a:solidFill>
              </a:defRPr>
            </a:lvl7pPr>
            <a:lvl8pPr lvl="7" rtl="0">
              <a:spcBef>
                <a:spcPts val="0"/>
              </a:spcBef>
              <a:spcAft>
                <a:spcPts val="0"/>
              </a:spcAft>
              <a:buClr>
                <a:schemeClr val="accent1"/>
              </a:buClr>
              <a:buSzPts val="1400"/>
              <a:buNone/>
              <a:defRPr sz="1400">
                <a:solidFill>
                  <a:schemeClr val="accent1"/>
                </a:solidFill>
              </a:defRPr>
            </a:lvl8pPr>
            <a:lvl9pPr lvl="8" rtl="0">
              <a:spcBef>
                <a:spcPts val="0"/>
              </a:spcBef>
              <a:spcAft>
                <a:spcPts val="0"/>
              </a:spcAft>
              <a:buClr>
                <a:schemeClr val="accent1"/>
              </a:buClr>
              <a:buSzPts val="1400"/>
              <a:buNone/>
              <a:defRPr sz="1400">
                <a:solidFill>
                  <a:schemeClr val="accent1"/>
                </a:solidFill>
              </a:defRPr>
            </a:lvl9pPr>
          </a:lstStyle>
          <a:p>
            <a:endParaRPr/>
          </a:p>
        </p:txBody>
      </p:sp>
      <p:sp>
        <p:nvSpPr>
          <p:cNvPr id="423" name="Google Shape;423;p72"/>
          <p:cNvSpPr txBox="1">
            <a:spLocks noGrp="1"/>
          </p:cNvSpPr>
          <p:nvPr>
            <p:ph type="subTitle" idx="6"/>
          </p:nvPr>
        </p:nvSpPr>
        <p:spPr>
          <a:xfrm>
            <a:off x="690000" y="3600500"/>
            <a:ext cx="3619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424" name="Google Shape;424;p7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 Four Columns">
  <p:cSld name="TITLE_ONLY_1_1">
    <p:bg>
      <p:bgPr>
        <a:solidFill>
          <a:schemeClr val="lt1"/>
        </a:solidFill>
        <a:effectLst/>
      </p:bgPr>
    </p:bg>
    <p:spTree>
      <p:nvGrpSpPr>
        <p:cNvPr id="1" name="Shape 425"/>
        <p:cNvGrpSpPr/>
        <p:nvPr/>
      </p:nvGrpSpPr>
      <p:grpSpPr>
        <a:xfrm>
          <a:off x="0" y="0"/>
          <a:ext cx="0" cy="0"/>
          <a:chOff x="0" y="0"/>
          <a:chExt cx="0" cy="0"/>
        </a:xfrm>
      </p:grpSpPr>
      <p:sp>
        <p:nvSpPr>
          <p:cNvPr id="426" name="Google Shape;426;p73"/>
          <p:cNvSpPr txBox="1">
            <a:spLocks noGrp="1"/>
          </p:cNvSpPr>
          <p:nvPr>
            <p:ph type="title"/>
          </p:nvPr>
        </p:nvSpPr>
        <p:spPr>
          <a:xfrm>
            <a:off x="737025" y="32425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27" name="Google Shape;427;p73"/>
          <p:cNvSpPr txBox="1">
            <a:spLocks noGrp="1"/>
          </p:cNvSpPr>
          <p:nvPr>
            <p:ph type="subTitle" idx="1"/>
          </p:nvPr>
        </p:nvSpPr>
        <p:spPr>
          <a:xfrm>
            <a:off x="643275" y="37799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428" name="Google Shape;428;p73"/>
          <p:cNvSpPr txBox="1">
            <a:spLocks noGrp="1"/>
          </p:cNvSpPr>
          <p:nvPr>
            <p:ph type="title" idx="2"/>
          </p:nvPr>
        </p:nvSpPr>
        <p:spPr>
          <a:xfrm>
            <a:off x="2778875" y="32425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29" name="Google Shape;429;p73"/>
          <p:cNvSpPr txBox="1">
            <a:spLocks noGrp="1"/>
          </p:cNvSpPr>
          <p:nvPr>
            <p:ph type="subTitle" idx="3"/>
          </p:nvPr>
        </p:nvSpPr>
        <p:spPr>
          <a:xfrm>
            <a:off x="2685125" y="37799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430" name="Google Shape;430;p73"/>
          <p:cNvSpPr txBox="1">
            <a:spLocks noGrp="1"/>
          </p:cNvSpPr>
          <p:nvPr>
            <p:ph type="title" idx="4"/>
          </p:nvPr>
        </p:nvSpPr>
        <p:spPr>
          <a:xfrm>
            <a:off x="4820725" y="32425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31" name="Google Shape;431;p73"/>
          <p:cNvSpPr txBox="1">
            <a:spLocks noGrp="1"/>
          </p:cNvSpPr>
          <p:nvPr>
            <p:ph type="subTitle" idx="5"/>
          </p:nvPr>
        </p:nvSpPr>
        <p:spPr>
          <a:xfrm>
            <a:off x="4726975" y="37799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432" name="Google Shape;432;p73"/>
          <p:cNvSpPr txBox="1">
            <a:spLocks noGrp="1"/>
          </p:cNvSpPr>
          <p:nvPr>
            <p:ph type="title" idx="6"/>
          </p:nvPr>
        </p:nvSpPr>
        <p:spPr>
          <a:xfrm>
            <a:off x="6862575" y="3242575"/>
            <a:ext cx="1544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33" name="Google Shape;433;p73"/>
          <p:cNvSpPr txBox="1">
            <a:spLocks noGrp="1"/>
          </p:cNvSpPr>
          <p:nvPr>
            <p:ph type="subTitle" idx="7"/>
          </p:nvPr>
        </p:nvSpPr>
        <p:spPr>
          <a:xfrm>
            <a:off x="6768825" y="3779900"/>
            <a:ext cx="1731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434" name="Google Shape;434;p73"/>
          <p:cNvSpPr/>
          <p:nvPr/>
        </p:nvSpPr>
        <p:spPr>
          <a:xfrm>
            <a:off x="0" y="368825"/>
            <a:ext cx="21072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3"/>
          <p:cNvSpPr txBox="1">
            <a:spLocks noGrp="1"/>
          </p:cNvSpPr>
          <p:nvPr>
            <p:ph type="title" idx="8"/>
          </p:nvPr>
        </p:nvSpPr>
        <p:spPr>
          <a:xfrm>
            <a:off x="690000" y="368825"/>
            <a:ext cx="814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3" name="Google Shape;33;p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anks + Credits">
  <p:cSld name="SECTION_HEADER_1">
    <p:spTree>
      <p:nvGrpSpPr>
        <p:cNvPr id="1" name="Shape 437"/>
        <p:cNvGrpSpPr/>
        <p:nvPr/>
      </p:nvGrpSpPr>
      <p:grpSpPr>
        <a:xfrm>
          <a:off x="0" y="0"/>
          <a:ext cx="0" cy="0"/>
          <a:chOff x="0" y="0"/>
          <a:chExt cx="0" cy="0"/>
        </a:xfrm>
      </p:grpSpPr>
      <p:sp>
        <p:nvSpPr>
          <p:cNvPr id="438" name="Google Shape;438;p74"/>
          <p:cNvSpPr txBox="1">
            <a:spLocks noGrp="1"/>
          </p:cNvSpPr>
          <p:nvPr>
            <p:ph type="title"/>
          </p:nvPr>
        </p:nvSpPr>
        <p:spPr>
          <a:xfrm>
            <a:off x="4715050" y="578650"/>
            <a:ext cx="3761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39" name="Google Shape;439;p74"/>
          <p:cNvSpPr txBox="1">
            <a:spLocks noGrp="1"/>
          </p:cNvSpPr>
          <p:nvPr>
            <p:ph type="subTitle" idx="1"/>
          </p:nvPr>
        </p:nvSpPr>
        <p:spPr>
          <a:xfrm>
            <a:off x="4715050" y="1565200"/>
            <a:ext cx="3761700" cy="124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440" name="Google Shape;440;p74"/>
          <p:cNvSpPr txBox="1"/>
          <p:nvPr/>
        </p:nvSpPr>
        <p:spPr>
          <a:xfrm>
            <a:off x="4715050" y="3380825"/>
            <a:ext cx="3276900" cy="10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chemeClr val="accent4"/>
                </a:solidFill>
                <a:latin typeface="Lora"/>
                <a:ea typeface="Lora"/>
                <a:cs typeface="Lora"/>
                <a:sym typeface="Lora"/>
              </a:rPr>
              <a:t>CREDITS: This presentation template was created by Slidesgo, including icons by Flaticon, and infographics &amp; images by Freepik. </a:t>
            </a:r>
            <a:endParaRPr sz="1100">
              <a:solidFill>
                <a:schemeClr val="accent4"/>
              </a:solidFill>
              <a:latin typeface="Lora"/>
              <a:ea typeface="Lora"/>
              <a:cs typeface="Lora"/>
              <a:sym typeface="Lora"/>
            </a:endParaRPr>
          </a:p>
          <a:p>
            <a:pPr marL="0" lvl="0" indent="0" algn="l" rtl="0">
              <a:spcBef>
                <a:spcPts val="0"/>
              </a:spcBef>
              <a:spcAft>
                <a:spcPts val="0"/>
              </a:spcAft>
              <a:buNone/>
            </a:pPr>
            <a:endParaRPr sz="1100">
              <a:solidFill>
                <a:schemeClr val="accent4"/>
              </a:solidFill>
              <a:latin typeface="Lora"/>
              <a:ea typeface="Lora"/>
              <a:cs typeface="Lora"/>
              <a:sym typeface="Lora"/>
            </a:endParaRPr>
          </a:p>
          <a:p>
            <a:pPr marL="0" lvl="0" indent="0" algn="l" rtl="0">
              <a:spcBef>
                <a:spcPts val="0"/>
              </a:spcBef>
              <a:spcAft>
                <a:spcPts val="0"/>
              </a:spcAft>
              <a:buNone/>
            </a:pPr>
            <a:endParaRPr sz="1100">
              <a:solidFill>
                <a:schemeClr val="accent4"/>
              </a:solidFill>
              <a:latin typeface="Lora"/>
              <a:ea typeface="Lora"/>
              <a:cs typeface="Lora"/>
              <a:sym typeface="Lora"/>
            </a:endParaRPr>
          </a:p>
          <a:p>
            <a:pPr marL="0" lvl="0" indent="0" algn="l" rtl="0">
              <a:spcBef>
                <a:spcPts val="0"/>
              </a:spcBef>
              <a:spcAft>
                <a:spcPts val="0"/>
              </a:spcAft>
              <a:buNone/>
            </a:pPr>
            <a:endParaRPr sz="1100">
              <a:solidFill>
                <a:schemeClr val="accent4"/>
              </a:solidFill>
              <a:latin typeface="Lora"/>
              <a:ea typeface="Lora"/>
              <a:cs typeface="Lora"/>
              <a:sym typeface="Lora"/>
            </a:endParaRPr>
          </a:p>
        </p:txBody>
      </p:sp>
      <p:sp>
        <p:nvSpPr>
          <p:cNvPr id="441" name="Google Shape;441;p7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1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3" name="Google Shape;43;p1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4" name="Google Shape;44;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theme" Target="../theme/theme2.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theme" Target="../theme/theme4.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7"/>
        <p:cNvGrpSpPr/>
        <p:nvPr/>
      </p:nvGrpSpPr>
      <p:grpSpPr>
        <a:xfrm>
          <a:off x="0" y="0"/>
          <a:ext cx="0" cy="0"/>
          <a:chOff x="0" y="0"/>
          <a:chExt cx="0" cy="0"/>
        </a:xfrm>
      </p:grpSpPr>
      <p:sp>
        <p:nvSpPr>
          <p:cNvPr id="48" name="Google Shape;48;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2800"/>
              <a:buFont typeface="Anton"/>
              <a:buNone/>
              <a:defRPr sz="2800">
                <a:solidFill>
                  <a:schemeClr val="accent4"/>
                </a:solidFill>
                <a:latin typeface="Anton"/>
                <a:ea typeface="Anton"/>
                <a:cs typeface="Anton"/>
                <a:sym typeface="Anton"/>
              </a:defRPr>
            </a:lvl1pPr>
            <a:lvl2pPr lvl="1" rtl="0">
              <a:spcBef>
                <a:spcPts val="0"/>
              </a:spcBef>
              <a:spcAft>
                <a:spcPts val="0"/>
              </a:spcAft>
              <a:buClr>
                <a:schemeClr val="accent4"/>
              </a:buClr>
              <a:buSzPts val="2800"/>
              <a:buNone/>
              <a:defRPr sz="2800">
                <a:solidFill>
                  <a:schemeClr val="accent4"/>
                </a:solidFill>
              </a:defRPr>
            </a:lvl2pPr>
            <a:lvl3pPr lvl="2" rtl="0">
              <a:spcBef>
                <a:spcPts val="0"/>
              </a:spcBef>
              <a:spcAft>
                <a:spcPts val="0"/>
              </a:spcAft>
              <a:buClr>
                <a:schemeClr val="accent4"/>
              </a:buClr>
              <a:buSzPts val="2800"/>
              <a:buNone/>
              <a:defRPr sz="2800">
                <a:solidFill>
                  <a:schemeClr val="accent4"/>
                </a:solidFill>
              </a:defRPr>
            </a:lvl3pPr>
            <a:lvl4pPr lvl="3" rtl="0">
              <a:spcBef>
                <a:spcPts val="0"/>
              </a:spcBef>
              <a:spcAft>
                <a:spcPts val="0"/>
              </a:spcAft>
              <a:buClr>
                <a:schemeClr val="accent4"/>
              </a:buClr>
              <a:buSzPts val="2800"/>
              <a:buNone/>
              <a:defRPr sz="2800">
                <a:solidFill>
                  <a:schemeClr val="accent4"/>
                </a:solidFill>
              </a:defRPr>
            </a:lvl4pPr>
            <a:lvl5pPr lvl="4" rtl="0">
              <a:spcBef>
                <a:spcPts val="0"/>
              </a:spcBef>
              <a:spcAft>
                <a:spcPts val="0"/>
              </a:spcAft>
              <a:buClr>
                <a:schemeClr val="accent4"/>
              </a:buClr>
              <a:buSzPts val="2800"/>
              <a:buNone/>
              <a:defRPr sz="2800">
                <a:solidFill>
                  <a:schemeClr val="accent4"/>
                </a:solidFill>
              </a:defRPr>
            </a:lvl5pPr>
            <a:lvl6pPr lvl="5" rtl="0">
              <a:spcBef>
                <a:spcPts val="0"/>
              </a:spcBef>
              <a:spcAft>
                <a:spcPts val="0"/>
              </a:spcAft>
              <a:buClr>
                <a:schemeClr val="accent4"/>
              </a:buClr>
              <a:buSzPts val="2800"/>
              <a:buNone/>
              <a:defRPr sz="2800">
                <a:solidFill>
                  <a:schemeClr val="accent4"/>
                </a:solidFill>
              </a:defRPr>
            </a:lvl6pPr>
            <a:lvl7pPr lvl="6" rtl="0">
              <a:spcBef>
                <a:spcPts val="0"/>
              </a:spcBef>
              <a:spcAft>
                <a:spcPts val="0"/>
              </a:spcAft>
              <a:buClr>
                <a:schemeClr val="accent4"/>
              </a:buClr>
              <a:buSzPts val="2800"/>
              <a:buNone/>
              <a:defRPr sz="2800">
                <a:solidFill>
                  <a:schemeClr val="accent4"/>
                </a:solidFill>
              </a:defRPr>
            </a:lvl7pPr>
            <a:lvl8pPr lvl="7" rtl="0">
              <a:spcBef>
                <a:spcPts val="0"/>
              </a:spcBef>
              <a:spcAft>
                <a:spcPts val="0"/>
              </a:spcAft>
              <a:buClr>
                <a:schemeClr val="accent4"/>
              </a:buClr>
              <a:buSzPts val="2800"/>
              <a:buNone/>
              <a:defRPr sz="2800">
                <a:solidFill>
                  <a:schemeClr val="accent4"/>
                </a:solidFill>
              </a:defRPr>
            </a:lvl8pPr>
            <a:lvl9pPr lvl="8" rtl="0">
              <a:spcBef>
                <a:spcPts val="0"/>
              </a:spcBef>
              <a:spcAft>
                <a:spcPts val="0"/>
              </a:spcAft>
              <a:buClr>
                <a:schemeClr val="accent4"/>
              </a:buClr>
              <a:buSzPts val="2800"/>
              <a:buNone/>
              <a:defRPr sz="2800">
                <a:solidFill>
                  <a:schemeClr val="accent4"/>
                </a:solidFill>
              </a:defRPr>
            </a:lvl9pPr>
          </a:lstStyle>
          <a:p>
            <a:endParaRPr/>
          </a:p>
        </p:txBody>
      </p:sp>
      <p:sp>
        <p:nvSpPr>
          <p:cNvPr id="49" name="Google Shape;49;p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4"/>
              </a:buClr>
              <a:buSzPts val="1800"/>
              <a:buFont typeface="Lora"/>
              <a:buChar char="●"/>
              <a:defRPr sz="1800">
                <a:solidFill>
                  <a:schemeClr val="accent4"/>
                </a:solidFill>
                <a:latin typeface="Lora"/>
                <a:ea typeface="Lora"/>
                <a:cs typeface="Lora"/>
                <a:sym typeface="Lora"/>
              </a:defRPr>
            </a:lvl1pPr>
            <a:lvl2pPr marL="914400" lvl="1"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2pPr>
            <a:lvl3pPr marL="1371600" lvl="2"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3pPr>
            <a:lvl4pPr marL="1828800" lvl="3"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4pPr>
            <a:lvl5pPr marL="2286000" lvl="4"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5pPr>
            <a:lvl6pPr marL="2743200" lvl="5"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6pPr>
            <a:lvl7pPr marL="3200400" lvl="6"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7pPr>
            <a:lvl8pPr marL="3657600" lvl="7"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8pPr>
            <a:lvl9pPr marL="4114800" lvl="8" indent="-317500" rtl="0">
              <a:lnSpc>
                <a:spcPct val="115000"/>
              </a:lnSpc>
              <a:spcBef>
                <a:spcPts val="1600"/>
              </a:spcBef>
              <a:spcAft>
                <a:spcPts val="1600"/>
              </a:spcAft>
              <a:buClr>
                <a:schemeClr val="accent4"/>
              </a:buClr>
              <a:buSzPts val="1400"/>
              <a:buFont typeface="Lora"/>
              <a:buChar char="■"/>
              <a:defRPr>
                <a:solidFill>
                  <a:schemeClr val="accent4"/>
                </a:solidFill>
                <a:latin typeface="Lora"/>
                <a:ea typeface="Lora"/>
                <a:cs typeface="Lora"/>
                <a:sym typeface="Lora"/>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66"/>
        <p:cNvGrpSpPr/>
        <p:nvPr/>
      </p:nvGrpSpPr>
      <p:grpSpPr>
        <a:xfrm>
          <a:off x="0" y="0"/>
          <a:ext cx="0" cy="0"/>
          <a:chOff x="0" y="0"/>
          <a:chExt cx="0" cy="0"/>
        </a:xfrm>
      </p:grpSpPr>
      <p:sp>
        <p:nvSpPr>
          <p:cNvPr id="167" name="Google Shape;167;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2800"/>
              <a:buFont typeface="Anton"/>
              <a:buNone/>
              <a:defRPr sz="2800">
                <a:solidFill>
                  <a:schemeClr val="accent4"/>
                </a:solidFill>
                <a:latin typeface="Anton"/>
                <a:ea typeface="Anton"/>
                <a:cs typeface="Anton"/>
                <a:sym typeface="Anton"/>
              </a:defRPr>
            </a:lvl1pPr>
            <a:lvl2pPr lvl="1" rtl="0">
              <a:spcBef>
                <a:spcPts val="0"/>
              </a:spcBef>
              <a:spcAft>
                <a:spcPts val="0"/>
              </a:spcAft>
              <a:buClr>
                <a:schemeClr val="accent4"/>
              </a:buClr>
              <a:buSzPts val="2800"/>
              <a:buNone/>
              <a:defRPr sz="2800">
                <a:solidFill>
                  <a:schemeClr val="accent4"/>
                </a:solidFill>
              </a:defRPr>
            </a:lvl2pPr>
            <a:lvl3pPr lvl="2" rtl="0">
              <a:spcBef>
                <a:spcPts val="0"/>
              </a:spcBef>
              <a:spcAft>
                <a:spcPts val="0"/>
              </a:spcAft>
              <a:buClr>
                <a:schemeClr val="accent4"/>
              </a:buClr>
              <a:buSzPts val="2800"/>
              <a:buNone/>
              <a:defRPr sz="2800">
                <a:solidFill>
                  <a:schemeClr val="accent4"/>
                </a:solidFill>
              </a:defRPr>
            </a:lvl3pPr>
            <a:lvl4pPr lvl="3" rtl="0">
              <a:spcBef>
                <a:spcPts val="0"/>
              </a:spcBef>
              <a:spcAft>
                <a:spcPts val="0"/>
              </a:spcAft>
              <a:buClr>
                <a:schemeClr val="accent4"/>
              </a:buClr>
              <a:buSzPts val="2800"/>
              <a:buNone/>
              <a:defRPr sz="2800">
                <a:solidFill>
                  <a:schemeClr val="accent4"/>
                </a:solidFill>
              </a:defRPr>
            </a:lvl4pPr>
            <a:lvl5pPr lvl="4" rtl="0">
              <a:spcBef>
                <a:spcPts val="0"/>
              </a:spcBef>
              <a:spcAft>
                <a:spcPts val="0"/>
              </a:spcAft>
              <a:buClr>
                <a:schemeClr val="accent4"/>
              </a:buClr>
              <a:buSzPts val="2800"/>
              <a:buNone/>
              <a:defRPr sz="2800">
                <a:solidFill>
                  <a:schemeClr val="accent4"/>
                </a:solidFill>
              </a:defRPr>
            </a:lvl5pPr>
            <a:lvl6pPr lvl="5" rtl="0">
              <a:spcBef>
                <a:spcPts val="0"/>
              </a:spcBef>
              <a:spcAft>
                <a:spcPts val="0"/>
              </a:spcAft>
              <a:buClr>
                <a:schemeClr val="accent4"/>
              </a:buClr>
              <a:buSzPts val="2800"/>
              <a:buNone/>
              <a:defRPr sz="2800">
                <a:solidFill>
                  <a:schemeClr val="accent4"/>
                </a:solidFill>
              </a:defRPr>
            </a:lvl6pPr>
            <a:lvl7pPr lvl="6" rtl="0">
              <a:spcBef>
                <a:spcPts val="0"/>
              </a:spcBef>
              <a:spcAft>
                <a:spcPts val="0"/>
              </a:spcAft>
              <a:buClr>
                <a:schemeClr val="accent4"/>
              </a:buClr>
              <a:buSzPts val="2800"/>
              <a:buNone/>
              <a:defRPr sz="2800">
                <a:solidFill>
                  <a:schemeClr val="accent4"/>
                </a:solidFill>
              </a:defRPr>
            </a:lvl7pPr>
            <a:lvl8pPr lvl="7" rtl="0">
              <a:spcBef>
                <a:spcPts val="0"/>
              </a:spcBef>
              <a:spcAft>
                <a:spcPts val="0"/>
              </a:spcAft>
              <a:buClr>
                <a:schemeClr val="accent4"/>
              </a:buClr>
              <a:buSzPts val="2800"/>
              <a:buNone/>
              <a:defRPr sz="2800">
                <a:solidFill>
                  <a:schemeClr val="accent4"/>
                </a:solidFill>
              </a:defRPr>
            </a:lvl8pPr>
            <a:lvl9pPr lvl="8" rtl="0">
              <a:spcBef>
                <a:spcPts val="0"/>
              </a:spcBef>
              <a:spcAft>
                <a:spcPts val="0"/>
              </a:spcAft>
              <a:buClr>
                <a:schemeClr val="accent4"/>
              </a:buClr>
              <a:buSzPts val="2800"/>
              <a:buNone/>
              <a:defRPr sz="2800">
                <a:solidFill>
                  <a:schemeClr val="accent4"/>
                </a:solidFill>
              </a:defRPr>
            </a:lvl9pPr>
          </a:lstStyle>
          <a:p>
            <a:endParaRPr/>
          </a:p>
        </p:txBody>
      </p:sp>
      <p:sp>
        <p:nvSpPr>
          <p:cNvPr id="168" name="Google Shape;168;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4"/>
              </a:buClr>
              <a:buSzPts val="1800"/>
              <a:buFont typeface="Lora"/>
              <a:buChar char="●"/>
              <a:defRPr sz="1800">
                <a:solidFill>
                  <a:schemeClr val="accent4"/>
                </a:solidFill>
                <a:latin typeface="Lora"/>
                <a:ea typeface="Lora"/>
                <a:cs typeface="Lora"/>
                <a:sym typeface="Lora"/>
              </a:defRPr>
            </a:lvl1pPr>
            <a:lvl2pPr marL="914400" lvl="1"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2pPr>
            <a:lvl3pPr marL="1371600" lvl="2"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3pPr>
            <a:lvl4pPr marL="1828800" lvl="3"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4pPr>
            <a:lvl5pPr marL="2286000" lvl="4"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5pPr>
            <a:lvl6pPr marL="2743200" lvl="5"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6pPr>
            <a:lvl7pPr marL="3200400" lvl="6"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7pPr>
            <a:lvl8pPr marL="3657600" lvl="7"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8pPr>
            <a:lvl9pPr marL="4114800" lvl="8" indent="-317500" rtl="0">
              <a:lnSpc>
                <a:spcPct val="115000"/>
              </a:lnSpc>
              <a:spcBef>
                <a:spcPts val="1600"/>
              </a:spcBef>
              <a:spcAft>
                <a:spcPts val="1600"/>
              </a:spcAft>
              <a:buClr>
                <a:schemeClr val="accent4"/>
              </a:buClr>
              <a:buSzPts val="1400"/>
              <a:buFont typeface="Lora"/>
              <a:buChar char="■"/>
              <a:defRPr>
                <a:solidFill>
                  <a:schemeClr val="accent4"/>
                </a:solidFill>
                <a:latin typeface="Lora"/>
                <a:ea typeface="Lora"/>
                <a:cs typeface="Lora"/>
                <a:sym typeface="Lora"/>
              </a:defRPr>
            </a:lvl9pPr>
          </a:lstStyle>
          <a:p>
            <a:endParaRPr/>
          </a:p>
        </p:txBody>
      </p:sp>
      <p:sp>
        <p:nvSpPr>
          <p:cNvPr id="169" name="Google Shape;169;p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accent4"/>
                </a:solidFill>
                <a:latin typeface="Lora"/>
                <a:ea typeface="Lora"/>
                <a:cs typeface="Lora"/>
                <a:sym typeface="Lora"/>
              </a:defRPr>
            </a:lvl1pPr>
            <a:lvl2pPr lvl="1" algn="r" rtl="0">
              <a:buNone/>
              <a:defRPr sz="1300">
                <a:solidFill>
                  <a:schemeClr val="accent4"/>
                </a:solidFill>
                <a:latin typeface="Lora"/>
                <a:ea typeface="Lora"/>
                <a:cs typeface="Lora"/>
                <a:sym typeface="Lora"/>
              </a:defRPr>
            </a:lvl2pPr>
            <a:lvl3pPr lvl="2" algn="r" rtl="0">
              <a:buNone/>
              <a:defRPr sz="1300">
                <a:solidFill>
                  <a:schemeClr val="accent4"/>
                </a:solidFill>
                <a:latin typeface="Lora"/>
                <a:ea typeface="Lora"/>
                <a:cs typeface="Lora"/>
                <a:sym typeface="Lora"/>
              </a:defRPr>
            </a:lvl3pPr>
            <a:lvl4pPr lvl="3" algn="r" rtl="0">
              <a:buNone/>
              <a:defRPr sz="1300">
                <a:solidFill>
                  <a:schemeClr val="accent4"/>
                </a:solidFill>
                <a:latin typeface="Lora"/>
                <a:ea typeface="Lora"/>
                <a:cs typeface="Lora"/>
                <a:sym typeface="Lora"/>
              </a:defRPr>
            </a:lvl4pPr>
            <a:lvl5pPr lvl="4" algn="r" rtl="0">
              <a:buNone/>
              <a:defRPr sz="1300">
                <a:solidFill>
                  <a:schemeClr val="accent4"/>
                </a:solidFill>
                <a:latin typeface="Lora"/>
                <a:ea typeface="Lora"/>
                <a:cs typeface="Lora"/>
                <a:sym typeface="Lora"/>
              </a:defRPr>
            </a:lvl5pPr>
            <a:lvl6pPr lvl="5" algn="r" rtl="0">
              <a:buNone/>
              <a:defRPr sz="1300">
                <a:solidFill>
                  <a:schemeClr val="accent4"/>
                </a:solidFill>
                <a:latin typeface="Lora"/>
                <a:ea typeface="Lora"/>
                <a:cs typeface="Lora"/>
                <a:sym typeface="Lora"/>
              </a:defRPr>
            </a:lvl6pPr>
            <a:lvl7pPr lvl="6" algn="r" rtl="0">
              <a:buNone/>
              <a:defRPr sz="1300">
                <a:solidFill>
                  <a:schemeClr val="accent4"/>
                </a:solidFill>
                <a:latin typeface="Lora"/>
                <a:ea typeface="Lora"/>
                <a:cs typeface="Lora"/>
                <a:sym typeface="Lora"/>
              </a:defRPr>
            </a:lvl7pPr>
            <a:lvl8pPr lvl="7" algn="r" rtl="0">
              <a:buNone/>
              <a:defRPr sz="1300">
                <a:solidFill>
                  <a:schemeClr val="accent4"/>
                </a:solidFill>
                <a:latin typeface="Lora"/>
                <a:ea typeface="Lora"/>
                <a:cs typeface="Lora"/>
                <a:sym typeface="Lora"/>
              </a:defRPr>
            </a:lvl8pPr>
            <a:lvl9pPr lvl="8" algn="r" rtl="0">
              <a:buNone/>
              <a:defRPr sz="1300">
                <a:solidFill>
                  <a:schemeClr val="accent4"/>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04"/>
        <p:cNvGrpSpPr/>
        <p:nvPr/>
      </p:nvGrpSpPr>
      <p:grpSpPr>
        <a:xfrm>
          <a:off x="0" y="0"/>
          <a:ext cx="0" cy="0"/>
          <a:chOff x="0" y="0"/>
          <a:chExt cx="0" cy="0"/>
        </a:xfrm>
      </p:grpSpPr>
      <p:sp>
        <p:nvSpPr>
          <p:cNvPr id="305" name="Google Shape;305;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2800"/>
              <a:buFont typeface="Anton"/>
              <a:buNone/>
              <a:defRPr sz="2800">
                <a:solidFill>
                  <a:schemeClr val="accent4"/>
                </a:solidFill>
                <a:latin typeface="Anton"/>
                <a:ea typeface="Anton"/>
                <a:cs typeface="Anton"/>
                <a:sym typeface="Anton"/>
              </a:defRPr>
            </a:lvl1pPr>
            <a:lvl2pPr lvl="1" rtl="0">
              <a:spcBef>
                <a:spcPts val="0"/>
              </a:spcBef>
              <a:spcAft>
                <a:spcPts val="0"/>
              </a:spcAft>
              <a:buClr>
                <a:schemeClr val="accent4"/>
              </a:buClr>
              <a:buSzPts val="2800"/>
              <a:buNone/>
              <a:defRPr sz="2800">
                <a:solidFill>
                  <a:schemeClr val="accent4"/>
                </a:solidFill>
              </a:defRPr>
            </a:lvl2pPr>
            <a:lvl3pPr lvl="2" rtl="0">
              <a:spcBef>
                <a:spcPts val="0"/>
              </a:spcBef>
              <a:spcAft>
                <a:spcPts val="0"/>
              </a:spcAft>
              <a:buClr>
                <a:schemeClr val="accent4"/>
              </a:buClr>
              <a:buSzPts val="2800"/>
              <a:buNone/>
              <a:defRPr sz="2800">
                <a:solidFill>
                  <a:schemeClr val="accent4"/>
                </a:solidFill>
              </a:defRPr>
            </a:lvl3pPr>
            <a:lvl4pPr lvl="3" rtl="0">
              <a:spcBef>
                <a:spcPts val="0"/>
              </a:spcBef>
              <a:spcAft>
                <a:spcPts val="0"/>
              </a:spcAft>
              <a:buClr>
                <a:schemeClr val="accent4"/>
              </a:buClr>
              <a:buSzPts val="2800"/>
              <a:buNone/>
              <a:defRPr sz="2800">
                <a:solidFill>
                  <a:schemeClr val="accent4"/>
                </a:solidFill>
              </a:defRPr>
            </a:lvl4pPr>
            <a:lvl5pPr lvl="4" rtl="0">
              <a:spcBef>
                <a:spcPts val="0"/>
              </a:spcBef>
              <a:spcAft>
                <a:spcPts val="0"/>
              </a:spcAft>
              <a:buClr>
                <a:schemeClr val="accent4"/>
              </a:buClr>
              <a:buSzPts val="2800"/>
              <a:buNone/>
              <a:defRPr sz="2800">
                <a:solidFill>
                  <a:schemeClr val="accent4"/>
                </a:solidFill>
              </a:defRPr>
            </a:lvl5pPr>
            <a:lvl6pPr lvl="5" rtl="0">
              <a:spcBef>
                <a:spcPts val="0"/>
              </a:spcBef>
              <a:spcAft>
                <a:spcPts val="0"/>
              </a:spcAft>
              <a:buClr>
                <a:schemeClr val="accent4"/>
              </a:buClr>
              <a:buSzPts val="2800"/>
              <a:buNone/>
              <a:defRPr sz="2800">
                <a:solidFill>
                  <a:schemeClr val="accent4"/>
                </a:solidFill>
              </a:defRPr>
            </a:lvl6pPr>
            <a:lvl7pPr lvl="6" rtl="0">
              <a:spcBef>
                <a:spcPts val="0"/>
              </a:spcBef>
              <a:spcAft>
                <a:spcPts val="0"/>
              </a:spcAft>
              <a:buClr>
                <a:schemeClr val="accent4"/>
              </a:buClr>
              <a:buSzPts val="2800"/>
              <a:buNone/>
              <a:defRPr sz="2800">
                <a:solidFill>
                  <a:schemeClr val="accent4"/>
                </a:solidFill>
              </a:defRPr>
            </a:lvl7pPr>
            <a:lvl8pPr lvl="7" rtl="0">
              <a:spcBef>
                <a:spcPts val="0"/>
              </a:spcBef>
              <a:spcAft>
                <a:spcPts val="0"/>
              </a:spcAft>
              <a:buClr>
                <a:schemeClr val="accent4"/>
              </a:buClr>
              <a:buSzPts val="2800"/>
              <a:buNone/>
              <a:defRPr sz="2800">
                <a:solidFill>
                  <a:schemeClr val="accent4"/>
                </a:solidFill>
              </a:defRPr>
            </a:lvl8pPr>
            <a:lvl9pPr lvl="8" rtl="0">
              <a:spcBef>
                <a:spcPts val="0"/>
              </a:spcBef>
              <a:spcAft>
                <a:spcPts val="0"/>
              </a:spcAft>
              <a:buClr>
                <a:schemeClr val="accent4"/>
              </a:buClr>
              <a:buSzPts val="2800"/>
              <a:buNone/>
              <a:defRPr sz="2800">
                <a:solidFill>
                  <a:schemeClr val="accent4"/>
                </a:solidFill>
              </a:defRPr>
            </a:lvl9pPr>
          </a:lstStyle>
          <a:p>
            <a:endParaRPr/>
          </a:p>
        </p:txBody>
      </p:sp>
      <p:sp>
        <p:nvSpPr>
          <p:cNvPr id="306" name="Google Shape;306;p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4"/>
              </a:buClr>
              <a:buSzPts val="1800"/>
              <a:buFont typeface="Lora"/>
              <a:buChar char="●"/>
              <a:defRPr sz="1800">
                <a:solidFill>
                  <a:schemeClr val="accent4"/>
                </a:solidFill>
                <a:latin typeface="Lora"/>
                <a:ea typeface="Lora"/>
                <a:cs typeface="Lora"/>
                <a:sym typeface="Lora"/>
              </a:defRPr>
            </a:lvl1pPr>
            <a:lvl2pPr marL="914400" lvl="1"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2pPr>
            <a:lvl3pPr marL="1371600" lvl="2"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3pPr>
            <a:lvl4pPr marL="1828800" lvl="3"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4pPr>
            <a:lvl5pPr marL="2286000" lvl="4"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5pPr>
            <a:lvl6pPr marL="2743200" lvl="5"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6pPr>
            <a:lvl7pPr marL="3200400" lvl="6"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7pPr>
            <a:lvl8pPr marL="3657600" lvl="7" indent="-317500" rtl="0">
              <a:lnSpc>
                <a:spcPct val="115000"/>
              </a:lnSpc>
              <a:spcBef>
                <a:spcPts val="1600"/>
              </a:spcBef>
              <a:spcAft>
                <a:spcPts val="0"/>
              </a:spcAft>
              <a:buClr>
                <a:schemeClr val="accent4"/>
              </a:buClr>
              <a:buSzPts val="1400"/>
              <a:buFont typeface="Lora"/>
              <a:buChar char="○"/>
              <a:defRPr>
                <a:solidFill>
                  <a:schemeClr val="accent4"/>
                </a:solidFill>
                <a:latin typeface="Lora"/>
                <a:ea typeface="Lora"/>
                <a:cs typeface="Lora"/>
                <a:sym typeface="Lora"/>
              </a:defRPr>
            </a:lvl8pPr>
            <a:lvl9pPr marL="4114800" lvl="8" indent="-317500" rtl="0">
              <a:lnSpc>
                <a:spcPct val="115000"/>
              </a:lnSpc>
              <a:spcBef>
                <a:spcPts val="1600"/>
              </a:spcBef>
              <a:spcAft>
                <a:spcPts val="1600"/>
              </a:spcAft>
              <a:buClr>
                <a:schemeClr val="accent4"/>
              </a:buClr>
              <a:buSzPts val="1400"/>
              <a:buFont typeface="Lora"/>
              <a:buChar char="■"/>
              <a:defRPr>
                <a:solidFill>
                  <a:schemeClr val="accent4"/>
                </a:solidFill>
                <a:latin typeface="Lora"/>
                <a:ea typeface="Lora"/>
                <a:cs typeface="Lora"/>
                <a:sym typeface="Lora"/>
              </a:defRPr>
            </a:lvl9pPr>
          </a:lstStyle>
          <a:p>
            <a:endParaRPr/>
          </a:p>
        </p:txBody>
      </p:sp>
      <p:sp>
        <p:nvSpPr>
          <p:cNvPr id="307" name="Google Shape;307;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accent4"/>
                </a:solidFill>
                <a:latin typeface="Lora"/>
                <a:ea typeface="Lora"/>
                <a:cs typeface="Lora"/>
                <a:sym typeface="Lora"/>
              </a:defRPr>
            </a:lvl1pPr>
            <a:lvl2pPr lvl="1" algn="r" rtl="0">
              <a:buNone/>
              <a:defRPr sz="1300">
                <a:solidFill>
                  <a:schemeClr val="accent4"/>
                </a:solidFill>
                <a:latin typeface="Lora"/>
                <a:ea typeface="Lora"/>
                <a:cs typeface="Lora"/>
                <a:sym typeface="Lora"/>
              </a:defRPr>
            </a:lvl2pPr>
            <a:lvl3pPr lvl="2" algn="r" rtl="0">
              <a:buNone/>
              <a:defRPr sz="1300">
                <a:solidFill>
                  <a:schemeClr val="accent4"/>
                </a:solidFill>
                <a:latin typeface="Lora"/>
                <a:ea typeface="Lora"/>
                <a:cs typeface="Lora"/>
                <a:sym typeface="Lora"/>
              </a:defRPr>
            </a:lvl3pPr>
            <a:lvl4pPr lvl="3" algn="r" rtl="0">
              <a:buNone/>
              <a:defRPr sz="1300">
                <a:solidFill>
                  <a:schemeClr val="accent4"/>
                </a:solidFill>
                <a:latin typeface="Lora"/>
                <a:ea typeface="Lora"/>
                <a:cs typeface="Lora"/>
                <a:sym typeface="Lora"/>
              </a:defRPr>
            </a:lvl4pPr>
            <a:lvl5pPr lvl="4" algn="r" rtl="0">
              <a:buNone/>
              <a:defRPr sz="1300">
                <a:solidFill>
                  <a:schemeClr val="accent4"/>
                </a:solidFill>
                <a:latin typeface="Lora"/>
                <a:ea typeface="Lora"/>
                <a:cs typeface="Lora"/>
                <a:sym typeface="Lora"/>
              </a:defRPr>
            </a:lvl5pPr>
            <a:lvl6pPr lvl="5" algn="r" rtl="0">
              <a:buNone/>
              <a:defRPr sz="1300">
                <a:solidFill>
                  <a:schemeClr val="accent4"/>
                </a:solidFill>
                <a:latin typeface="Lora"/>
                <a:ea typeface="Lora"/>
                <a:cs typeface="Lora"/>
                <a:sym typeface="Lora"/>
              </a:defRPr>
            </a:lvl6pPr>
            <a:lvl7pPr lvl="6" algn="r" rtl="0">
              <a:buNone/>
              <a:defRPr sz="1300">
                <a:solidFill>
                  <a:schemeClr val="accent4"/>
                </a:solidFill>
                <a:latin typeface="Lora"/>
                <a:ea typeface="Lora"/>
                <a:cs typeface="Lora"/>
                <a:sym typeface="Lora"/>
              </a:defRPr>
            </a:lvl7pPr>
            <a:lvl8pPr lvl="7" algn="r" rtl="0">
              <a:buNone/>
              <a:defRPr sz="1300">
                <a:solidFill>
                  <a:schemeClr val="accent4"/>
                </a:solidFill>
                <a:latin typeface="Lora"/>
                <a:ea typeface="Lora"/>
                <a:cs typeface="Lora"/>
                <a:sym typeface="Lora"/>
              </a:defRPr>
            </a:lvl8pPr>
            <a:lvl9pPr lvl="8" algn="r" rtl="0">
              <a:buNone/>
              <a:defRPr sz="1300">
                <a:solidFill>
                  <a:schemeClr val="accent4"/>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hyperlink" Target="https://www.fultoncsd.org/Page/125" TargetMode="External"/><Relationship Id="rId2" Type="http://schemas.openxmlformats.org/officeDocument/2006/relationships/notesSlide" Target="../notesSlides/notesSlide13.xml"/><Relationship Id="rId1" Type="http://schemas.openxmlformats.org/officeDocument/2006/relationships/slideLayout" Target="../slideLayouts/slideLayout53.xml"/><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hyperlink" Target="mailto:sbroderick@fulton.cnyric.org"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445"/>
        <p:cNvGrpSpPr/>
        <p:nvPr/>
      </p:nvGrpSpPr>
      <p:grpSpPr>
        <a:xfrm>
          <a:off x="0" y="0"/>
          <a:ext cx="0" cy="0"/>
          <a:chOff x="0" y="0"/>
          <a:chExt cx="0" cy="0"/>
        </a:xfrm>
      </p:grpSpPr>
      <p:sp>
        <p:nvSpPr>
          <p:cNvPr id="446" name="Google Shape;446;p75"/>
          <p:cNvSpPr txBox="1">
            <a:spLocks noGrp="1"/>
          </p:cNvSpPr>
          <p:nvPr>
            <p:ph type="subTitle" idx="1"/>
          </p:nvPr>
        </p:nvSpPr>
        <p:spPr>
          <a:xfrm>
            <a:off x="4542475" y="1795725"/>
            <a:ext cx="4028700" cy="69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A collaboration between the Fulton, Mexico and Hannibal Districts</a:t>
            </a:r>
            <a:endParaRPr>
              <a:solidFill>
                <a:schemeClr val="lt1"/>
              </a:solidFill>
            </a:endParaRPr>
          </a:p>
        </p:txBody>
      </p:sp>
      <p:pic>
        <p:nvPicPr>
          <p:cNvPr id="447" name="Google Shape;447;p75"/>
          <p:cNvPicPr preferRelativeResize="0"/>
          <p:nvPr/>
        </p:nvPicPr>
        <p:blipFill>
          <a:blip r:embed="rId3">
            <a:alphaModFix/>
          </a:blip>
          <a:stretch>
            <a:fillRect/>
          </a:stretch>
        </p:blipFill>
        <p:spPr>
          <a:xfrm>
            <a:off x="3107175" y="3958887"/>
            <a:ext cx="991850" cy="991850"/>
          </a:xfrm>
          <a:prstGeom prst="rect">
            <a:avLst/>
          </a:prstGeom>
          <a:noFill/>
          <a:ln>
            <a:noFill/>
          </a:ln>
        </p:spPr>
      </p:pic>
      <p:pic>
        <p:nvPicPr>
          <p:cNvPr id="448" name="Google Shape;448;p75"/>
          <p:cNvPicPr preferRelativeResize="0"/>
          <p:nvPr/>
        </p:nvPicPr>
        <p:blipFill>
          <a:blip r:embed="rId4">
            <a:alphaModFix/>
          </a:blip>
          <a:stretch>
            <a:fillRect/>
          </a:stretch>
        </p:blipFill>
        <p:spPr>
          <a:xfrm>
            <a:off x="1656900" y="3958887"/>
            <a:ext cx="991850" cy="991850"/>
          </a:xfrm>
          <a:prstGeom prst="rect">
            <a:avLst/>
          </a:prstGeom>
          <a:noFill/>
          <a:ln>
            <a:noFill/>
          </a:ln>
        </p:spPr>
      </p:pic>
      <p:pic>
        <p:nvPicPr>
          <p:cNvPr id="449" name="Google Shape;449;p75"/>
          <p:cNvPicPr preferRelativeResize="0"/>
          <p:nvPr/>
        </p:nvPicPr>
        <p:blipFill rotWithShape="1">
          <a:blip r:embed="rId5">
            <a:alphaModFix/>
          </a:blip>
          <a:srcRect l="34424" t="14103" r="3122" b="47269"/>
          <a:stretch/>
        </p:blipFill>
        <p:spPr>
          <a:xfrm>
            <a:off x="4305651" y="280924"/>
            <a:ext cx="4265525" cy="1319127"/>
          </a:xfrm>
          <a:prstGeom prst="rect">
            <a:avLst/>
          </a:prstGeom>
          <a:noFill/>
          <a:ln>
            <a:noFill/>
          </a:ln>
        </p:spPr>
      </p:pic>
      <p:sp>
        <p:nvSpPr>
          <p:cNvPr id="450" name="Google Shape;450;p75"/>
          <p:cNvSpPr txBox="1"/>
          <p:nvPr/>
        </p:nvSpPr>
        <p:spPr>
          <a:xfrm>
            <a:off x="5342250" y="3958875"/>
            <a:ext cx="2087400" cy="549300"/>
          </a:xfrm>
          <a:prstGeom prst="rect">
            <a:avLst/>
          </a:prstGeom>
          <a:solidFill>
            <a:srgbClr val="FCE5C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Lora"/>
                <a:ea typeface="Lora"/>
                <a:cs typeface="Lora"/>
                <a:sym typeface="Lora"/>
              </a:rPr>
              <a:t>Oswego Health</a:t>
            </a:r>
            <a:endParaRPr sz="2000" b="1">
              <a:solidFill>
                <a:schemeClr val="dk1"/>
              </a:solidFill>
              <a:latin typeface="Lora"/>
              <a:ea typeface="Lora"/>
              <a:cs typeface="Lora"/>
              <a:sym typeface="Lora"/>
            </a:endParaRPr>
          </a:p>
        </p:txBody>
      </p:sp>
      <p:pic>
        <p:nvPicPr>
          <p:cNvPr id="451" name="Google Shape;451;p75"/>
          <p:cNvPicPr preferRelativeResize="0"/>
          <p:nvPr/>
        </p:nvPicPr>
        <p:blipFill>
          <a:blip r:embed="rId6">
            <a:alphaModFix/>
          </a:blip>
          <a:stretch>
            <a:fillRect/>
          </a:stretch>
        </p:blipFill>
        <p:spPr>
          <a:xfrm>
            <a:off x="4960525" y="2551875"/>
            <a:ext cx="3529013" cy="2352676"/>
          </a:xfrm>
          <a:prstGeom prst="rect">
            <a:avLst/>
          </a:prstGeom>
          <a:noFill/>
          <a:ln>
            <a:noFill/>
          </a:ln>
        </p:spPr>
      </p:pic>
      <p:sp>
        <p:nvSpPr>
          <p:cNvPr id="452" name="Google Shape;452;p75"/>
          <p:cNvSpPr txBox="1"/>
          <p:nvPr/>
        </p:nvSpPr>
        <p:spPr>
          <a:xfrm>
            <a:off x="5881138" y="4008825"/>
            <a:ext cx="1687800" cy="449400"/>
          </a:xfrm>
          <a:prstGeom prst="rect">
            <a:avLst/>
          </a:prstGeom>
          <a:solidFill>
            <a:srgbClr val="EFEFE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chemeClr val="accent4"/>
                </a:solidFill>
                <a:latin typeface="Lora"/>
                <a:ea typeface="Lora"/>
                <a:cs typeface="Lora"/>
                <a:sym typeface="Lora"/>
              </a:rPr>
              <a:t>Oswego Health</a:t>
            </a:r>
            <a:endParaRPr sz="1600" b="1">
              <a:solidFill>
                <a:schemeClr val="accent4"/>
              </a:solidFill>
              <a:latin typeface="Lora"/>
              <a:ea typeface="Lora"/>
              <a:cs typeface="Lora"/>
              <a:sym typeface="Lora"/>
            </a:endParaRPr>
          </a:p>
        </p:txBody>
      </p:sp>
      <p:pic>
        <p:nvPicPr>
          <p:cNvPr id="453" name="Google Shape;453;p75"/>
          <p:cNvPicPr preferRelativeResize="0"/>
          <p:nvPr/>
        </p:nvPicPr>
        <p:blipFill>
          <a:blip r:embed="rId7">
            <a:alphaModFix/>
          </a:blip>
          <a:stretch>
            <a:fillRect/>
          </a:stretch>
        </p:blipFill>
        <p:spPr>
          <a:xfrm>
            <a:off x="152400" y="152400"/>
            <a:ext cx="4000850" cy="3012359"/>
          </a:xfrm>
          <a:prstGeom prst="rect">
            <a:avLst/>
          </a:prstGeom>
          <a:noFill/>
          <a:ln>
            <a:noFill/>
          </a:ln>
        </p:spPr>
      </p:pic>
      <p:sp>
        <p:nvSpPr>
          <p:cNvPr id="454" name="Google Shape;454;p75"/>
          <p:cNvSpPr txBox="1"/>
          <p:nvPr/>
        </p:nvSpPr>
        <p:spPr>
          <a:xfrm>
            <a:off x="240650" y="2486025"/>
            <a:ext cx="3912600" cy="449400"/>
          </a:xfrm>
          <a:prstGeom prst="rect">
            <a:avLst/>
          </a:prstGeom>
          <a:solidFill>
            <a:srgbClr val="D9D9D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chemeClr val="dk1"/>
                </a:solidFill>
                <a:latin typeface="Lora"/>
                <a:ea typeface="Lora"/>
                <a:cs typeface="Lora"/>
                <a:sym typeface="Lora"/>
              </a:rPr>
              <a:t>CCC -Microcomputer Maintenance</a:t>
            </a:r>
            <a:endParaRPr sz="1600" b="1">
              <a:solidFill>
                <a:schemeClr val="dk1"/>
              </a:solidFill>
              <a:latin typeface="Lora"/>
              <a:ea typeface="Lora"/>
              <a:cs typeface="Lora"/>
              <a:sym typeface="Lora"/>
            </a:endParaRPr>
          </a:p>
        </p:txBody>
      </p:sp>
      <p:pic>
        <p:nvPicPr>
          <p:cNvPr id="455" name="Google Shape;455;p75"/>
          <p:cNvPicPr preferRelativeResize="0"/>
          <p:nvPr/>
        </p:nvPicPr>
        <p:blipFill>
          <a:blip r:embed="rId8">
            <a:alphaModFix/>
          </a:blip>
          <a:stretch>
            <a:fillRect/>
          </a:stretch>
        </p:blipFill>
        <p:spPr>
          <a:xfrm>
            <a:off x="212100" y="3837774"/>
            <a:ext cx="1112950" cy="1112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84"/>
          <p:cNvSpPr txBox="1">
            <a:spLocks noGrp="1"/>
          </p:cNvSpPr>
          <p:nvPr>
            <p:ph type="title"/>
          </p:nvPr>
        </p:nvSpPr>
        <p:spPr>
          <a:xfrm>
            <a:off x="1485400" y="0"/>
            <a:ext cx="507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274E13"/>
                </a:solidFill>
              </a:rPr>
              <a:t>Information Technology FOUR YEAR PLAN</a:t>
            </a:r>
            <a:endParaRPr sz="2400">
              <a:solidFill>
                <a:srgbClr val="274E13"/>
              </a:solidFill>
            </a:endParaRPr>
          </a:p>
        </p:txBody>
      </p:sp>
      <p:sp>
        <p:nvSpPr>
          <p:cNvPr id="579" name="Google Shape;579;p84"/>
          <p:cNvSpPr txBox="1">
            <a:spLocks noGrp="1"/>
          </p:cNvSpPr>
          <p:nvPr>
            <p:ph type="title" idx="4294967295"/>
          </p:nvPr>
        </p:nvSpPr>
        <p:spPr>
          <a:xfrm>
            <a:off x="3506000" y="1943050"/>
            <a:ext cx="885600" cy="39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lt1"/>
                </a:solidFill>
              </a:rPr>
              <a:t>27%</a:t>
            </a:r>
            <a:endParaRPr sz="1800">
              <a:solidFill>
                <a:schemeClr val="lt1"/>
              </a:solidFill>
            </a:endParaRPr>
          </a:p>
        </p:txBody>
      </p:sp>
      <p:sp>
        <p:nvSpPr>
          <p:cNvPr id="580" name="Google Shape;580;p84"/>
          <p:cNvSpPr txBox="1">
            <a:spLocks noGrp="1"/>
          </p:cNvSpPr>
          <p:nvPr>
            <p:ph type="title" idx="4294967295"/>
          </p:nvPr>
        </p:nvSpPr>
        <p:spPr>
          <a:xfrm>
            <a:off x="1717825" y="1667800"/>
            <a:ext cx="10335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sz="1800">
                <a:solidFill>
                  <a:schemeClr val="lt1"/>
                </a:solidFill>
              </a:rPr>
              <a:t>13%</a:t>
            </a:r>
            <a:endParaRPr sz="1800">
              <a:solidFill>
                <a:schemeClr val="lt1"/>
              </a:solidFill>
            </a:endParaRPr>
          </a:p>
        </p:txBody>
      </p:sp>
      <p:sp>
        <p:nvSpPr>
          <p:cNvPr id="581" name="Google Shape;581;p84"/>
          <p:cNvSpPr txBox="1">
            <a:spLocks noGrp="1"/>
          </p:cNvSpPr>
          <p:nvPr>
            <p:ph type="title"/>
          </p:nvPr>
        </p:nvSpPr>
        <p:spPr>
          <a:xfrm>
            <a:off x="4494600" y="392250"/>
            <a:ext cx="3626100" cy="3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a:t>*This plan is subject to change based on a variety of factors.  </a:t>
            </a:r>
            <a:endParaRPr sz="1100"/>
          </a:p>
        </p:txBody>
      </p:sp>
      <p:pic>
        <p:nvPicPr>
          <p:cNvPr id="582" name="Google Shape;582;p84"/>
          <p:cNvPicPr preferRelativeResize="0"/>
          <p:nvPr/>
        </p:nvPicPr>
        <p:blipFill>
          <a:blip r:embed="rId3">
            <a:alphaModFix/>
          </a:blip>
          <a:stretch>
            <a:fillRect/>
          </a:stretch>
        </p:blipFill>
        <p:spPr>
          <a:xfrm>
            <a:off x="825562" y="734250"/>
            <a:ext cx="6246477" cy="4355450"/>
          </a:xfrm>
          <a:prstGeom prst="rect">
            <a:avLst/>
          </a:prstGeom>
          <a:noFill/>
          <a:ln>
            <a:noFill/>
          </a:ln>
        </p:spPr>
      </p:pic>
      <p:sp>
        <p:nvSpPr>
          <p:cNvPr id="583" name="Google Shape;583;p84"/>
          <p:cNvSpPr txBox="1"/>
          <p:nvPr/>
        </p:nvSpPr>
        <p:spPr>
          <a:xfrm>
            <a:off x="7460450" y="3899650"/>
            <a:ext cx="1476900" cy="9348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100" b="1">
                <a:solidFill>
                  <a:srgbClr val="38761D"/>
                </a:solidFill>
                <a:latin typeface="Lora"/>
                <a:ea typeface="Lora"/>
                <a:cs typeface="Lora"/>
                <a:sym typeface="Lora"/>
              </a:rPr>
              <a:t>Note:  CCC classes are electives and may replace Music, Art, Band, etc.</a:t>
            </a:r>
            <a:endParaRPr sz="1100" b="1">
              <a:solidFill>
                <a:srgbClr val="38761D"/>
              </a:solidFill>
              <a:latin typeface="Lora"/>
              <a:ea typeface="Lora"/>
              <a:cs typeface="Lora"/>
              <a:sym typeface="Lor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85"/>
          <p:cNvSpPr txBox="1">
            <a:spLocks noGrp="1"/>
          </p:cNvSpPr>
          <p:nvPr>
            <p:ph type="body" idx="1"/>
          </p:nvPr>
        </p:nvSpPr>
        <p:spPr>
          <a:xfrm>
            <a:off x="166875" y="1650125"/>
            <a:ext cx="8073600" cy="301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rgbClr val="274E13"/>
                </a:solidFill>
              </a:rPr>
              <a:t>What are Support classes?</a:t>
            </a:r>
            <a:endParaRPr sz="1600" b="1">
              <a:solidFill>
                <a:srgbClr val="274E13"/>
              </a:solidFill>
            </a:endParaRPr>
          </a:p>
          <a:p>
            <a:pPr marL="0" lvl="0" indent="457200" algn="l" rtl="0">
              <a:spcBef>
                <a:spcPts val="0"/>
              </a:spcBef>
              <a:spcAft>
                <a:spcPts val="0"/>
              </a:spcAft>
              <a:buNone/>
            </a:pPr>
            <a:r>
              <a:rPr lang="en-US" sz="1500">
                <a:solidFill>
                  <a:srgbClr val="660000"/>
                </a:solidFill>
                <a:latin typeface="Comic Sans MS"/>
                <a:ea typeface="Comic Sans MS"/>
                <a:cs typeface="Comic Sans MS"/>
                <a:sym typeface="Comic Sans MS"/>
              </a:rPr>
              <a:t>Opportunities to learn how to navigate the college environment and </a:t>
            </a:r>
            <a:endParaRPr sz="1500">
              <a:solidFill>
                <a:srgbClr val="660000"/>
              </a:solidFill>
              <a:latin typeface="Comic Sans MS"/>
              <a:ea typeface="Comic Sans MS"/>
              <a:cs typeface="Comic Sans MS"/>
              <a:sym typeface="Comic Sans MS"/>
            </a:endParaRPr>
          </a:p>
          <a:p>
            <a:pPr marL="0" lvl="0" indent="457200" algn="l" rtl="0">
              <a:spcBef>
                <a:spcPts val="0"/>
              </a:spcBef>
              <a:spcAft>
                <a:spcPts val="0"/>
              </a:spcAft>
              <a:buNone/>
            </a:pPr>
            <a:r>
              <a:rPr lang="en-US" sz="1500">
                <a:solidFill>
                  <a:srgbClr val="660000"/>
                </a:solidFill>
                <a:latin typeface="Comic Sans MS"/>
                <a:ea typeface="Comic Sans MS"/>
                <a:cs typeface="Comic Sans MS"/>
                <a:sym typeface="Comic Sans MS"/>
              </a:rPr>
              <a:t>meet with professionals in the field!</a:t>
            </a:r>
            <a:endParaRPr sz="1500">
              <a:solidFill>
                <a:srgbClr val="660000"/>
              </a:solidFill>
              <a:latin typeface="Comic Sans MS"/>
              <a:ea typeface="Comic Sans MS"/>
              <a:cs typeface="Comic Sans MS"/>
              <a:sym typeface="Comic Sans MS"/>
            </a:endParaRPr>
          </a:p>
          <a:p>
            <a:pPr marL="457200" lvl="0" indent="457200" algn="l" rtl="0">
              <a:lnSpc>
                <a:spcPct val="100000"/>
              </a:lnSpc>
              <a:spcBef>
                <a:spcPts val="0"/>
              </a:spcBef>
              <a:spcAft>
                <a:spcPts val="0"/>
              </a:spcAft>
              <a:buNone/>
            </a:pPr>
            <a:endParaRPr sz="1800">
              <a:solidFill>
                <a:schemeClr val="dk1"/>
              </a:solidFill>
            </a:endParaRPr>
          </a:p>
          <a:p>
            <a:pPr marL="457200" lvl="0" indent="457200" algn="l" rtl="0">
              <a:lnSpc>
                <a:spcPct val="100000"/>
              </a:lnSpc>
              <a:spcBef>
                <a:spcPts val="0"/>
              </a:spcBef>
              <a:spcAft>
                <a:spcPts val="0"/>
              </a:spcAft>
              <a:buNone/>
            </a:pPr>
            <a:endParaRPr sz="1800">
              <a:solidFill>
                <a:schemeClr val="dk1"/>
              </a:solidFill>
            </a:endParaRPr>
          </a:p>
          <a:p>
            <a:pPr marL="457200" lvl="0" indent="457200" algn="l" rtl="0">
              <a:lnSpc>
                <a:spcPct val="100000"/>
              </a:lnSpc>
              <a:spcBef>
                <a:spcPts val="0"/>
              </a:spcBef>
              <a:spcAft>
                <a:spcPts val="0"/>
              </a:spcAft>
              <a:buNone/>
            </a:pPr>
            <a:endParaRPr sz="1800">
              <a:solidFill>
                <a:schemeClr val="dk1"/>
              </a:solidFill>
            </a:endParaRPr>
          </a:p>
          <a:p>
            <a:pPr marL="0" lvl="0" indent="0" algn="l" rtl="0">
              <a:spcBef>
                <a:spcPts val="0"/>
              </a:spcBef>
              <a:spcAft>
                <a:spcPts val="0"/>
              </a:spcAft>
              <a:buNone/>
            </a:pPr>
            <a:endParaRPr/>
          </a:p>
          <a:p>
            <a:pPr marL="0" lvl="0" indent="0" algn="l" rtl="0">
              <a:spcBef>
                <a:spcPts val="1600"/>
              </a:spcBef>
              <a:spcAft>
                <a:spcPts val="1600"/>
              </a:spcAft>
              <a:buNone/>
            </a:pPr>
            <a:r>
              <a:rPr lang="en-US"/>
              <a:t> </a:t>
            </a:r>
            <a:endParaRPr/>
          </a:p>
        </p:txBody>
      </p:sp>
      <p:sp>
        <p:nvSpPr>
          <p:cNvPr id="589" name="Google Shape;589;p85"/>
          <p:cNvSpPr txBox="1">
            <a:spLocks noGrp="1"/>
          </p:cNvSpPr>
          <p:nvPr>
            <p:ph type="title"/>
          </p:nvPr>
        </p:nvSpPr>
        <p:spPr>
          <a:xfrm>
            <a:off x="387925" y="358850"/>
            <a:ext cx="814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ECHS Expectations </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590" name="Google Shape;590;p85"/>
          <p:cNvSpPr txBox="1"/>
          <p:nvPr/>
        </p:nvSpPr>
        <p:spPr>
          <a:xfrm>
            <a:off x="140725" y="1117400"/>
            <a:ext cx="8389500" cy="837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900">
                <a:solidFill>
                  <a:srgbClr val="A61C00"/>
                </a:solidFill>
                <a:latin typeface="Anton"/>
                <a:ea typeface="Anton"/>
                <a:cs typeface="Anton"/>
                <a:sym typeface="Anton"/>
              </a:rPr>
              <a:t>#1  Attend MACNY events grades 9 - 12 and CCC Support classes grades 11 and 12</a:t>
            </a:r>
            <a:endParaRPr sz="1900">
              <a:solidFill>
                <a:srgbClr val="A61C00"/>
              </a:solidFill>
              <a:latin typeface="Anton"/>
              <a:ea typeface="Anton"/>
              <a:cs typeface="Anton"/>
              <a:sym typeface="Anton"/>
            </a:endParaRPr>
          </a:p>
          <a:p>
            <a:pPr marL="0" lvl="0" indent="0" algn="l" rtl="0">
              <a:spcBef>
                <a:spcPts val="1600"/>
              </a:spcBef>
              <a:spcAft>
                <a:spcPts val="0"/>
              </a:spcAft>
              <a:buNone/>
            </a:pPr>
            <a:endParaRPr sz="1800">
              <a:solidFill>
                <a:schemeClr val="accent4"/>
              </a:solidFill>
              <a:latin typeface="Lora"/>
              <a:ea typeface="Lora"/>
              <a:cs typeface="Lora"/>
              <a:sym typeface="Lora"/>
            </a:endParaRPr>
          </a:p>
        </p:txBody>
      </p:sp>
      <p:sp>
        <p:nvSpPr>
          <p:cNvPr id="591" name="Google Shape;591;p85"/>
          <p:cNvSpPr txBox="1"/>
          <p:nvPr/>
        </p:nvSpPr>
        <p:spPr>
          <a:xfrm>
            <a:off x="5853625" y="3122525"/>
            <a:ext cx="2676600" cy="1803300"/>
          </a:xfrm>
          <a:prstGeom prst="rect">
            <a:avLst/>
          </a:prstGeom>
          <a:solidFill>
            <a:srgbClr val="FFE599"/>
          </a:solidFill>
          <a:ln w="28575" cap="flat" cmpd="sng">
            <a:solidFill>
              <a:srgbClr val="7F6000"/>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Lora"/>
              <a:buChar char="●"/>
            </a:pPr>
            <a:r>
              <a:rPr lang="en-US" sz="1600">
                <a:solidFill>
                  <a:schemeClr val="dk1"/>
                </a:solidFill>
                <a:latin typeface="Lora"/>
                <a:ea typeface="Lora"/>
                <a:cs typeface="Lora"/>
                <a:sym typeface="Lora"/>
              </a:rPr>
              <a:t>resume preparation</a:t>
            </a:r>
            <a:endParaRPr sz="1600">
              <a:solidFill>
                <a:schemeClr val="dk1"/>
              </a:solidFill>
              <a:latin typeface="Lora"/>
              <a:ea typeface="Lora"/>
              <a:cs typeface="Lora"/>
              <a:sym typeface="Lora"/>
            </a:endParaRPr>
          </a:p>
          <a:p>
            <a:pPr marL="457200" lvl="0" indent="-330200" algn="l" rtl="0">
              <a:spcBef>
                <a:spcPts val="0"/>
              </a:spcBef>
              <a:spcAft>
                <a:spcPts val="0"/>
              </a:spcAft>
              <a:buClr>
                <a:schemeClr val="dk1"/>
              </a:buClr>
              <a:buSzPts val="1600"/>
              <a:buFont typeface="Lora"/>
              <a:buChar char="●"/>
            </a:pPr>
            <a:r>
              <a:rPr lang="en-US" sz="1600">
                <a:solidFill>
                  <a:schemeClr val="dk1"/>
                </a:solidFill>
                <a:latin typeface="Lora"/>
                <a:ea typeface="Lora"/>
                <a:cs typeface="Lora"/>
                <a:sym typeface="Lora"/>
              </a:rPr>
              <a:t>mock interviews </a:t>
            </a:r>
            <a:endParaRPr sz="1600">
              <a:solidFill>
                <a:schemeClr val="dk1"/>
              </a:solidFill>
              <a:latin typeface="Lora"/>
              <a:ea typeface="Lora"/>
              <a:cs typeface="Lora"/>
              <a:sym typeface="Lora"/>
            </a:endParaRPr>
          </a:p>
          <a:p>
            <a:pPr marL="457200" lvl="0" indent="-330200" algn="l" rtl="0">
              <a:spcBef>
                <a:spcPts val="0"/>
              </a:spcBef>
              <a:spcAft>
                <a:spcPts val="0"/>
              </a:spcAft>
              <a:buClr>
                <a:schemeClr val="dk1"/>
              </a:buClr>
              <a:buSzPts val="1600"/>
              <a:buFont typeface="Lora"/>
              <a:buChar char="●"/>
            </a:pPr>
            <a:r>
              <a:rPr lang="en-US" sz="1600">
                <a:solidFill>
                  <a:schemeClr val="dk1"/>
                </a:solidFill>
                <a:latin typeface="Lora"/>
                <a:ea typeface="Lora"/>
                <a:cs typeface="Lora"/>
                <a:sym typeface="Lora"/>
              </a:rPr>
              <a:t>and career readiness discussions with employers</a:t>
            </a:r>
            <a:endParaRPr sz="1600">
              <a:solidFill>
                <a:schemeClr val="accent4"/>
              </a:solidFill>
              <a:latin typeface="Lora"/>
              <a:ea typeface="Lora"/>
              <a:cs typeface="Lora"/>
              <a:sym typeface="Lora"/>
            </a:endParaRPr>
          </a:p>
        </p:txBody>
      </p:sp>
      <p:sp>
        <p:nvSpPr>
          <p:cNvPr id="592" name="Google Shape;592;p85"/>
          <p:cNvSpPr txBox="1"/>
          <p:nvPr/>
        </p:nvSpPr>
        <p:spPr>
          <a:xfrm>
            <a:off x="2967350" y="2140850"/>
            <a:ext cx="5752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accent4"/>
              </a:solidFill>
              <a:latin typeface="Lora"/>
              <a:ea typeface="Lora"/>
              <a:cs typeface="Lora"/>
              <a:sym typeface="Lora"/>
            </a:endParaRPr>
          </a:p>
        </p:txBody>
      </p:sp>
      <p:sp>
        <p:nvSpPr>
          <p:cNvPr id="593" name="Google Shape;593;p85"/>
          <p:cNvSpPr txBox="1"/>
          <p:nvPr/>
        </p:nvSpPr>
        <p:spPr>
          <a:xfrm>
            <a:off x="166875" y="2928425"/>
            <a:ext cx="2520900" cy="1997400"/>
          </a:xfrm>
          <a:prstGeom prst="rect">
            <a:avLst/>
          </a:prstGeom>
          <a:solidFill>
            <a:srgbClr val="9FC5E8"/>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Lora"/>
              <a:buChar char="●"/>
            </a:pPr>
            <a:r>
              <a:rPr lang="en-US" sz="1600">
                <a:solidFill>
                  <a:schemeClr val="dk1"/>
                </a:solidFill>
                <a:latin typeface="Lora"/>
                <a:ea typeface="Lora"/>
                <a:cs typeface="Lora"/>
                <a:sym typeface="Lora"/>
              </a:rPr>
              <a:t>Create a plan for college success</a:t>
            </a:r>
            <a:endParaRPr sz="1600">
              <a:solidFill>
                <a:schemeClr val="dk1"/>
              </a:solidFill>
              <a:latin typeface="Lora"/>
              <a:ea typeface="Lora"/>
              <a:cs typeface="Lora"/>
              <a:sym typeface="Lora"/>
            </a:endParaRPr>
          </a:p>
          <a:p>
            <a:pPr marL="457200" lvl="0" indent="-330200" algn="l" rtl="0">
              <a:spcBef>
                <a:spcPts val="0"/>
              </a:spcBef>
              <a:spcAft>
                <a:spcPts val="0"/>
              </a:spcAft>
              <a:buClr>
                <a:schemeClr val="dk1"/>
              </a:buClr>
              <a:buSzPts val="1600"/>
              <a:buFont typeface="Lora"/>
              <a:buChar char="●"/>
            </a:pPr>
            <a:r>
              <a:rPr lang="en-US" sz="1600">
                <a:solidFill>
                  <a:schemeClr val="dk1"/>
                </a:solidFill>
                <a:latin typeface="Lora"/>
                <a:ea typeface="Lora"/>
                <a:cs typeface="Lora"/>
                <a:sym typeface="Lora"/>
              </a:rPr>
              <a:t>learn good study skills</a:t>
            </a:r>
            <a:endParaRPr sz="1600">
              <a:solidFill>
                <a:schemeClr val="dk1"/>
              </a:solidFill>
              <a:latin typeface="Lora"/>
              <a:ea typeface="Lora"/>
              <a:cs typeface="Lora"/>
              <a:sym typeface="Lora"/>
            </a:endParaRPr>
          </a:p>
          <a:p>
            <a:pPr marL="457200" lvl="0" indent="-330200" algn="l" rtl="0">
              <a:spcBef>
                <a:spcPts val="0"/>
              </a:spcBef>
              <a:spcAft>
                <a:spcPts val="0"/>
              </a:spcAft>
              <a:buClr>
                <a:schemeClr val="dk1"/>
              </a:buClr>
              <a:buSzPts val="1600"/>
              <a:buFont typeface="Lora"/>
              <a:buChar char="●"/>
            </a:pPr>
            <a:r>
              <a:rPr lang="en-US" sz="1600">
                <a:solidFill>
                  <a:schemeClr val="dk1"/>
                </a:solidFill>
                <a:latin typeface="Lora"/>
                <a:ea typeface="Lora"/>
                <a:cs typeface="Lora"/>
                <a:sym typeface="Lora"/>
              </a:rPr>
              <a:t>build soft skills</a:t>
            </a:r>
            <a:endParaRPr sz="1600">
              <a:solidFill>
                <a:schemeClr val="dk1"/>
              </a:solidFill>
              <a:latin typeface="Lora"/>
              <a:ea typeface="Lora"/>
              <a:cs typeface="Lora"/>
              <a:sym typeface="Lora"/>
            </a:endParaRPr>
          </a:p>
          <a:p>
            <a:pPr marL="457200" lvl="0" indent="-330200" algn="l" rtl="0">
              <a:spcBef>
                <a:spcPts val="0"/>
              </a:spcBef>
              <a:spcAft>
                <a:spcPts val="0"/>
              </a:spcAft>
              <a:buClr>
                <a:schemeClr val="dk1"/>
              </a:buClr>
              <a:buSzPts val="1600"/>
              <a:buFont typeface="Lora"/>
              <a:buChar char="●"/>
            </a:pPr>
            <a:r>
              <a:rPr lang="en-US" sz="1600">
                <a:solidFill>
                  <a:schemeClr val="dk1"/>
                </a:solidFill>
                <a:latin typeface="Lora"/>
                <a:ea typeface="Lora"/>
                <a:cs typeface="Lora"/>
                <a:sym typeface="Lora"/>
              </a:rPr>
              <a:t>and much more </a:t>
            </a:r>
            <a:endParaRPr sz="1600">
              <a:solidFill>
                <a:schemeClr val="accent4"/>
              </a:solidFill>
              <a:latin typeface="Lora"/>
              <a:ea typeface="Lora"/>
              <a:cs typeface="Lora"/>
              <a:sym typeface="Lora"/>
            </a:endParaRPr>
          </a:p>
        </p:txBody>
      </p:sp>
      <p:pic>
        <p:nvPicPr>
          <p:cNvPr id="594" name="Google Shape;594;p85"/>
          <p:cNvPicPr preferRelativeResize="0"/>
          <p:nvPr/>
        </p:nvPicPr>
        <p:blipFill>
          <a:blip r:embed="rId3">
            <a:alphaModFix/>
          </a:blip>
          <a:stretch>
            <a:fillRect/>
          </a:stretch>
        </p:blipFill>
        <p:spPr>
          <a:xfrm>
            <a:off x="3243999" y="3154212"/>
            <a:ext cx="2053402" cy="1545823"/>
          </a:xfrm>
          <a:prstGeom prst="rect">
            <a:avLst/>
          </a:prstGeom>
          <a:noFill/>
          <a:ln>
            <a:noFill/>
          </a:ln>
        </p:spPr>
      </p:pic>
      <p:pic>
        <p:nvPicPr>
          <p:cNvPr id="595" name="Google Shape;595;p85"/>
          <p:cNvPicPr preferRelativeResize="0"/>
          <p:nvPr/>
        </p:nvPicPr>
        <p:blipFill>
          <a:blip r:embed="rId4">
            <a:alphaModFix/>
          </a:blip>
          <a:stretch>
            <a:fillRect/>
          </a:stretch>
        </p:blipFill>
        <p:spPr>
          <a:xfrm>
            <a:off x="6798900" y="42175"/>
            <a:ext cx="2345098" cy="1075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86"/>
          <p:cNvSpPr txBox="1">
            <a:spLocks noGrp="1"/>
          </p:cNvSpPr>
          <p:nvPr>
            <p:ph type="title"/>
          </p:nvPr>
        </p:nvSpPr>
        <p:spPr>
          <a:xfrm>
            <a:off x="381000" y="378825"/>
            <a:ext cx="814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ECHS Expectations</a:t>
            </a:r>
            <a:endParaRPr>
              <a:solidFill>
                <a:schemeClr val="lt1"/>
              </a:solidFill>
            </a:endParaRPr>
          </a:p>
        </p:txBody>
      </p:sp>
      <p:sp>
        <p:nvSpPr>
          <p:cNvPr id="601" name="Google Shape;601;p86"/>
          <p:cNvSpPr txBox="1">
            <a:spLocks noGrp="1"/>
          </p:cNvSpPr>
          <p:nvPr>
            <p:ph type="body" idx="1"/>
          </p:nvPr>
        </p:nvSpPr>
        <p:spPr>
          <a:xfrm>
            <a:off x="0" y="1073575"/>
            <a:ext cx="7600500" cy="4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900">
                <a:solidFill>
                  <a:srgbClr val="A61C00"/>
                </a:solidFill>
                <a:latin typeface="Anton"/>
                <a:ea typeface="Anton"/>
                <a:cs typeface="Anton"/>
                <a:sym typeface="Anton"/>
              </a:rPr>
              <a:t>#2. Attend site visits, job shadowing and internship opportunities</a:t>
            </a:r>
            <a:endParaRPr sz="1900">
              <a:solidFill>
                <a:srgbClr val="A61C00"/>
              </a:solidFill>
              <a:latin typeface="Anton"/>
              <a:ea typeface="Anton"/>
              <a:cs typeface="Anton"/>
              <a:sym typeface="Anton"/>
            </a:endParaRPr>
          </a:p>
          <a:p>
            <a:pPr marL="0" lvl="0" indent="0" algn="l" rtl="0">
              <a:spcBef>
                <a:spcPts val="1600"/>
              </a:spcBef>
              <a:spcAft>
                <a:spcPts val="0"/>
              </a:spcAft>
              <a:buNone/>
            </a:pPr>
            <a:endParaRPr sz="1900">
              <a:solidFill>
                <a:srgbClr val="A61C00"/>
              </a:solidFill>
              <a:latin typeface="Anton"/>
              <a:ea typeface="Anton"/>
              <a:cs typeface="Anton"/>
              <a:sym typeface="Anton"/>
            </a:endParaRPr>
          </a:p>
          <a:p>
            <a:pPr marL="0" lvl="0" indent="0" algn="l" rtl="0">
              <a:lnSpc>
                <a:spcPct val="100000"/>
              </a:lnSpc>
              <a:spcBef>
                <a:spcPts val="1600"/>
              </a:spcBef>
              <a:spcAft>
                <a:spcPts val="0"/>
              </a:spcAft>
              <a:buNone/>
            </a:pPr>
            <a:endParaRPr sz="1900">
              <a:solidFill>
                <a:srgbClr val="A61C00"/>
              </a:solidFill>
              <a:latin typeface="Anton"/>
              <a:ea typeface="Anton"/>
              <a:cs typeface="Anton"/>
              <a:sym typeface="Anton"/>
            </a:endParaRPr>
          </a:p>
          <a:p>
            <a:pPr marL="0" lvl="0" indent="0" algn="l" rtl="0">
              <a:lnSpc>
                <a:spcPct val="100000"/>
              </a:lnSpc>
              <a:spcBef>
                <a:spcPts val="1000"/>
              </a:spcBef>
              <a:spcAft>
                <a:spcPts val="0"/>
              </a:spcAft>
              <a:buNone/>
            </a:pPr>
            <a:endParaRPr sz="1900">
              <a:solidFill>
                <a:srgbClr val="A61C00"/>
              </a:solidFill>
              <a:latin typeface="Anton"/>
              <a:ea typeface="Anton"/>
              <a:cs typeface="Anton"/>
              <a:sym typeface="Anton"/>
            </a:endParaRPr>
          </a:p>
          <a:p>
            <a:pPr marL="0" lvl="0" indent="0" algn="l" rtl="0">
              <a:spcBef>
                <a:spcPts val="0"/>
              </a:spcBef>
              <a:spcAft>
                <a:spcPts val="0"/>
              </a:spcAft>
              <a:buNone/>
            </a:pPr>
            <a:endParaRPr sz="1900">
              <a:solidFill>
                <a:srgbClr val="A61C00"/>
              </a:solidFill>
              <a:latin typeface="Anton"/>
              <a:ea typeface="Anton"/>
              <a:cs typeface="Anton"/>
              <a:sym typeface="Anton"/>
            </a:endParaRPr>
          </a:p>
          <a:p>
            <a:pPr marL="0" lvl="0" indent="0" algn="l" rtl="0">
              <a:spcBef>
                <a:spcPts val="1600"/>
              </a:spcBef>
              <a:spcAft>
                <a:spcPts val="1600"/>
              </a:spcAft>
              <a:buNone/>
            </a:pPr>
            <a:endParaRPr sz="1900">
              <a:solidFill>
                <a:srgbClr val="A61C00"/>
              </a:solidFill>
              <a:latin typeface="Anton"/>
              <a:ea typeface="Anton"/>
              <a:cs typeface="Anton"/>
              <a:sym typeface="Anton"/>
            </a:endParaRPr>
          </a:p>
        </p:txBody>
      </p:sp>
      <p:sp>
        <p:nvSpPr>
          <p:cNvPr id="602" name="Google Shape;602;p86"/>
          <p:cNvSpPr txBox="1"/>
          <p:nvPr/>
        </p:nvSpPr>
        <p:spPr>
          <a:xfrm>
            <a:off x="3053325" y="2121850"/>
            <a:ext cx="3535500" cy="275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38761D"/>
                </a:solidFill>
                <a:latin typeface="Lora"/>
                <a:ea typeface="Lora"/>
                <a:cs typeface="Lora"/>
                <a:sym typeface="Lora"/>
              </a:rPr>
              <a:t>Site Visits - Health Science</a:t>
            </a:r>
            <a:endParaRPr sz="1800" b="1">
              <a:solidFill>
                <a:srgbClr val="38761D"/>
              </a:solidFill>
              <a:latin typeface="Lora"/>
              <a:ea typeface="Lora"/>
              <a:cs typeface="Lora"/>
              <a:sym typeface="Lora"/>
            </a:endParaRPr>
          </a:p>
          <a:p>
            <a:pPr marL="457200" lvl="0" indent="-330200" algn="l" rtl="0">
              <a:spcBef>
                <a:spcPts val="0"/>
              </a:spcBef>
              <a:spcAft>
                <a:spcPts val="0"/>
              </a:spcAft>
              <a:buClr>
                <a:srgbClr val="6AA84F"/>
              </a:buClr>
              <a:buSzPts val="1600"/>
              <a:buFont typeface="Lora"/>
              <a:buChar char="●"/>
            </a:pPr>
            <a:r>
              <a:rPr lang="en-US" sz="1600">
                <a:solidFill>
                  <a:srgbClr val="6AA84F"/>
                </a:solidFill>
                <a:latin typeface="Lora"/>
                <a:ea typeface="Lora"/>
                <a:cs typeface="Lora"/>
                <a:sym typeface="Lora"/>
              </a:rPr>
              <a:t>SUNY Oswego Athletics</a:t>
            </a:r>
            <a:endParaRPr sz="1600">
              <a:solidFill>
                <a:srgbClr val="6AA84F"/>
              </a:solidFill>
              <a:latin typeface="Lora"/>
              <a:ea typeface="Lora"/>
              <a:cs typeface="Lora"/>
              <a:sym typeface="Lora"/>
            </a:endParaRPr>
          </a:p>
          <a:p>
            <a:pPr marL="457200" lvl="0" indent="-330200" algn="l" rtl="0">
              <a:spcBef>
                <a:spcPts val="0"/>
              </a:spcBef>
              <a:spcAft>
                <a:spcPts val="0"/>
              </a:spcAft>
              <a:buClr>
                <a:srgbClr val="6AA84F"/>
              </a:buClr>
              <a:buSzPts val="1600"/>
              <a:buFont typeface="Lora"/>
              <a:buChar char="●"/>
            </a:pPr>
            <a:r>
              <a:rPr lang="en-US" sz="1600">
                <a:solidFill>
                  <a:srgbClr val="6AA84F"/>
                </a:solidFill>
                <a:latin typeface="Lora"/>
                <a:ea typeface="Lora"/>
                <a:cs typeface="Lora"/>
                <a:sym typeface="Lora"/>
              </a:rPr>
              <a:t>St. Joseph’s College of Nursing</a:t>
            </a:r>
            <a:endParaRPr sz="1600">
              <a:solidFill>
                <a:srgbClr val="6AA84F"/>
              </a:solidFill>
              <a:latin typeface="Lora"/>
              <a:ea typeface="Lora"/>
              <a:cs typeface="Lora"/>
              <a:sym typeface="Lora"/>
            </a:endParaRPr>
          </a:p>
          <a:p>
            <a:pPr marL="457200" lvl="0" indent="-330200" algn="l" rtl="0">
              <a:spcBef>
                <a:spcPts val="0"/>
              </a:spcBef>
              <a:spcAft>
                <a:spcPts val="0"/>
              </a:spcAft>
              <a:buClr>
                <a:srgbClr val="6AA84F"/>
              </a:buClr>
              <a:buSzPts val="1600"/>
              <a:buFont typeface="Lora"/>
              <a:buChar char="●"/>
            </a:pPr>
            <a:r>
              <a:rPr lang="en-US" sz="1600">
                <a:solidFill>
                  <a:srgbClr val="6AA84F"/>
                </a:solidFill>
                <a:latin typeface="Lora"/>
                <a:ea typeface="Lora"/>
                <a:cs typeface="Lora"/>
                <a:sym typeface="Lora"/>
              </a:rPr>
              <a:t>American Red Cross</a:t>
            </a:r>
            <a:endParaRPr sz="1600">
              <a:solidFill>
                <a:srgbClr val="6AA84F"/>
              </a:solidFill>
              <a:latin typeface="Lora"/>
              <a:ea typeface="Lora"/>
              <a:cs typeface="Lora"/>
              <a:sym typeface="Lora"/>
            </a:endParaRPr>
          </a:p>
          <a:p>
            <a:pPr marL="457200" lvl="0" indent="-330200" algn="l" rtl="0">
              <a:spcBef>
                <a:spcPts val="0"/>
              </a:spcBef>
              <a:spcAft>
                <a:spcPts val="0"/>
              </a:spcAft>
              <a:buClr>
                <a:srgbClr val="6AA84F"/>
              </a:buClr>
              <a:buSzPts val="1600"/>
              <a:buFont typeface="Lora"/>
              <a:buChar char="●"/>
            </a:pPr>
            <a:r>
              <a:rPr lang="en-US" sz="1600">
                <a:solidFill>
                  <a:srgbClr val="6AA84F"/>
                </a:solidFill>
                <a:latin typeface="Lora"/>
                <a:ea typeface="Lora"/>
                <a:cs typeface="Lora"/>
                <a:sym typeface="Lora"/>
              </a:rPr>
              <a:t>Oswego County 911</a:t>
            </a:r>
            <a:endParaRPr sz="1600">
              <a:solidFill>
                <a:srgbClr val="6AA84F"/>
              </a:solidFill>
              <a:latin typeface="Lora"/>
              <a:ea typeface="Lora"/>
              <a:cs typeface="Lora"/>
              <a:sym typeface="Lora"/>
            </a:endParaRPr>
          </a:p>
          <a:p>
            <a:pPr marL="457200" lvl="0" indent="-330200" algn="l" rtl="0">
              <a:spcBef>
                <a:spcPts val="0"/>
              </a:spcBef>
              <a:spcAft>
                <a:spcPts val="0"/>
              </a:spcAft>
              <a:buClr>
                <a:srgbClr val="6AA84F"/>
              </a:buClr>
              <a:buSzPts val="1600"/>
              <a:buFont typeface="Lora"/>
              <a:buChar char="●"/>
            </a:pPr>
            <a:r>
              <a:rPr lang="en-US" sz="1600">
                <a:solidFill>
                  <a:srgbClr val="6AA84F"/>
                </a:solidFill>
                <a:latin typeface="Lora"/>
                <a:ea typeface="Lora"/>
                <a:cs typeface="Lora"/>
                <a:sym typeface="Lora"/>
              </a:rPr>
              <a:t>Menter Ambulance</a:t>
            </a:r>
            <a:endParaRPr sz="1600">
              <a:solidFill>
                <a:srgbClr val="6AA84F"/>
              </a:solidFill>
              <a:latin typeface="Lora"/>
              <a:ea typeface="Lora"/>
              <a:cs typeface="Lora"/>
              <a:sym typeface="Lora"/>
            </a:endParaRPr>
          </a:p>
          <a:p>
            <a:pPr marL="457200" lvl="0" indent="-330200" algn="l" rtl="0">
              <a:spcBef>
                <a:spcPts val="0"/>
              </a:spcBef>
              <a:spcAft>
                <a:spcPts val="0"/>
              </a:spcAft>
              <a:buClr>
                <a:srgbClr val="6AA84F"/>
              </a:buClr>
              <a:buSzPts val="1600"/>
              <a:buFont typeface="Lora"/>
              <a:buChar char="●"/>
            </a:pPr>
            <a:r>
              <a:rPr lang="en-US" sz="1600">
                <a:solidFill>
                  <a:srgbClr val="6AA84F"/>
                </a:solidFill>
                <a:latin typeface="Lora"/>
                <a:ea typeface="Lora"/>
                <a:cs typeface="Lora"/>
                <a:sym typeface="Lora"/>
              </a:rPr>
              <a:t>Arise Adaptive Design</a:t>
            </a:r>
            <a:endParaRPr sz="1600">
              <a:solidFill>
                <a:srgbClr val="6AA84F"/>
              </a:solidFill>
              <a:latin typeface="Lora"/>
              <a:ea typeface="Lora"/>
              <a:cs typeface="Lora"/>
              <a:sym typeface="Lora"/>
            </a:endParaRPr>
          </a:p>
        </p:txBody>
      </p:sp>
      <p:sp>
        <p:nvSpPr>
          <p:cNvPr id="603" name="Google Shape;603;p86"/>
          <p:cNvSpPr txBox="1"/>
          <p:nvPr/>
        </p:nvSpPr>
        <p:spPr>
          <a:xfrm>
            <a:off x="150925" y="1530175"/>
            <a:ext cx="2556900" cy="207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0000FF"/>
                </a:solidFill>
                <a:latin typeface="Lora"/>
                <a:ea typeface="Lora"/>
                <a:cs typeface="Lora"/>
                <a:sym typeface="Lora"/>
              </a:rPr>
              <a:t>Site visits - IT</a:t>
            </a:r>
            <a:endParaRPr sz="1800" b="1">
              <a:solidFill>
                <a:srgbClr val="0000FF"/>
              </a:solidFill>
              <a:latin typeface="Lora"/>
              <a:ea typeface="Lora"/>
              <a:cs typeface="Lora"/>
              <a:sym typeface="Lora"/>
            </a:endParaRPr>
          </a:p>
          <a:p>
            <a:pPr marL="457200" lvl="0" indent="-330200" algn="l" rtl="0">
              <a:spcBef>
                <a:spcPts val="0"/>
              </a:spcBef>
              <a:spcAft>
                <a:spcPts val="0"/>
              </a:spcAft>
              <a:buClr>
                <a:srgbClr val="3C78D8"/>
              </a:buClr>
              <a:buSzPts val="1600"/>
              <a:buFont typeface="Lora"/>
              <a:buChar char="●"/>
            </a:pPr>
            <a:r>
              <a:rPr lang="en-US" sz="1600">
                <a:solidFill>
                  <a:srgbClr val="3C78D8"/>
                </a:solidFill>
                <a:latin typeface="Lora"/>
                <a:ea typeface="Lora"/>
                <a:cs typeface="Lora"/>
                <a:sym typeface="Lora"/>
              </a:rPr>
              <a:t>SUNY Oswego IT</a:t>
            </a:r>
            <a:endParaRPr sz="1600">
              <a:solidFill>
                <a:srgbClr val="3C78D8"/>
              </a:solidFill>
              <a:latin typeface="Lora"/>
              <a:ea typeface="Lora"/>
              <a:cs typeface="Lora"/>
              <a:sym typeface="Lora"/>
            </a:endParaRPr>
          </a:p>
          <a:p>
            <a:pPr marL="457200" lvl="0" indent="-330200" algn="l" rtl="0">
              <a:spcBef>
                <a:spcPts val="0"/>
              </a:spcBef>
              <a:spcAft>
                <a:spcPts val="0"/>
              </a:spcAft>
              <a:buClr>
                <a:srgbClr val="3C78D8"/>
              </a:buClr>
              <a:buSzPts val="1600"/>
              <a:buFont typeface="Lora"/>
              <a:buChar char="●"/>
            </a:pPr>
            <a:r>
              <a:rPr lang="en-US" sz="1600">
                <a:solidFill>
                  <a:srgbClr val="3C78D8"/>
                </a:solidFill>
                <a:latin typeface="Lora"/>
                <a:ea typeface="Lora"/>
                <a:cs typeface="Lora"/>
                <a:sym typeface="Lora"/>
              </a:rPr>
              <a:t>Elite Gaming</a:t>
            </a:r>
            <a:endParaRPr sz="1600">
              <a:solidFill>
                <a:srgbClr val="3C78D8"/>
              </a:solidFill>
              <a:latin typeface="Lora"/>
              <a:ea typeface="Lora"/>
              <a:cs typeface="Lora"/>
              <a:sym typeface="Lora"/>
            </a:endParaRPr>
          </a:p>
          <a:p>
            <a:pPr marL="457200" lvl="0" indent="-330200" algn="l" rtl="0">
              <a:spcBef>
                <a:spcPts val="0"/>
              </a:spcBef>
              <a:spcAft>
                <a:spcPts val="0"/>
              </a:spcAft>
              <a:buClr>
                <a:srgbClr val="3C78D8"/>
              </a:buClr>
              <a:buSzPts val="1600"/>
              <a:buFont typeface="Lora"/>
              <a:buChar char="●"/>
            </a:pPr>
            <a:r>
              <a:rPr lang="en-US" sz="1600">
                <a:solidFill>
                  <a:srgbClr val="3C78D8"/>
                </a:solidFill>
                <a:latin typeface="Lora"/>
                <a:ea typeface="Lora"/>
                <a:cs typeface="Lora"/>
                <a:sym typeface="Lora"/>
              </a:rPr>
              <a:t>JMA Wireless</a:t>
            </a:r>
            <a:endParaRPr sz="1600">
              <a:solidFill>
                <a:srgbClr val="3C78D8"/>
              </a:solidFill>
              <a:latin typeface="Lora"/>
              <a:ea typeface="Lora"/>
              <a:cs typeface="Lora"/>
              <a:sym typeface="Lora"/>
            </a:endParaRPr>
          </a:p>
          <a:p>
            <a:pPr marL="457200" lvl="0" indent="-330200" algn="l" rtl="0">
              <a:spcBef>
                <a:spcPts val="0"/>
              </a:spcBef>
              <a:spcAft>
                <a:spcPts val="0"/>
              </a:spcAft>
              <a:buClr>
                <a:srgbClr val="3C78D8"/>
              </a:buClr>
              <a:buSzPts val="1600"/>
              <a:buFont typeface="Lora"/>
              <a:buChar char="●"/>
            </a:pPr>
            <a:r>
              <a:rPr lang="en-US" sz="1600">
                <a:solidFill>
                  <a:srgbClr val="3C78D8"/>
                </a:solidFill>
                <a:latin typeface="Lora"/>
                <a:ea typeface="Lora"/>
                <a:cs typeface="Lora"/>
                <a:sym typeface="Lora"/>
              </a:rPr>
              <a:t>WCNY</a:t>
            </a:r>
            <a:endParaRPr sz="1600">
              <a:solidFill>
                <a:srgbClr val="3C78D8"/>
              </a:solidFill>
              <a:latin typeface="Lora"/>
              <a:ea typeface="Lora"/>
              <a:cs typeface="Lora"/>
              <a:sym typeface="Lora"/>
            </a:endParaRPr>
          </a:p>
          <a:p>
            <a:pPr marL="457200" lvl="0" indent="-330200" algn="l" rtl="0">
              <a:spcBef>
                <a:spcPts val="0"/>
              </a:spcBef>
              <a:spcAft>
                <a:spcPts val="0"/>
              </a:spcAft>
              <a:buClr>
                <a:srgbClr val="3C78D8"/>
              </a:buClr>
              <a:buSzPts val="1600"/>
              <a:buFont typeface="Lora"/>
              <a:buChar char="●"/>
            </a:pPr>
            <a:r>
              <a:rPr lang="en-US" sz="1600">
                <a:solidFill>
                  <a:srgbClr val="3C78D8"/>
                </a:solidFill>
                <a:latin typeface="Lora"/>
                <a:ea typeface="Lora"/>
                <a:cs typeface="Lora"/>
                <a:sym typeface="Lora"/>
              </a:rPr>
              <a:t>Syracuse Airport</a:t>
            </a:r>
            <a:endParaRPr sz="1600">
              <a:solidFill>
                <a:srgbClr val="3C78D8"/>
              </a:solidFill>
              <a:latin typeface="Lora"/>
              <a:ea typeface="Lora"/>
              <a:cs typeface="Lora"/>
              <a:sym typeface="Lora"/>
            </a:endParaRPr>
          </a:p>
          <a:p>
            <a:pPr marL="457200" lvl="0" indent="-342900" algn="l" rtl="0">
              <a:spcBef>
                <a:spcPts val="0"/>
              </a:spcBef>
              <a:spcAft>
                <a:spcPts val="0"/>
              </a:spcAft>
              <a:buClr>
                <a:srgbClr val="3C78D8"/>
              </a:buClr>
              <a:buSzPts val="1800"/>
              <a:buFont typeface="Lora"/>
              <a:buChar char="●"/>
            </a:pPr>
            <a:r>
              <a:rPr lang="en-US" sz="1600">
                <a:solidFill>
                  <a:srgbClr val="3C78D8"/>
                </a:solidFill>
                <a:latin typeface="Lora"/>
                <a:ea typeface="Lora"/>
                <a:cs typeface="Lora"/>
                <a:sym typeface="Lora"/>
              </a:rPr>
              <a:t>Ush</a:t>
            </a:r>
            <a:r>
              <a:rPr lang="en-US" sz="1800">
                <a:solidFill>
                  <a:srgbClr val="3C78D8"/>
                </a:solidFill>
                <a:latin typeface="Lora"/>
                <a:ea typeface="Lora"/>
                <a:cs typeface="Lora"/>
                <a:sym typeface="Lora"/>
              </a:rPr>
              <a:t>erwood</a:t>
            </a:r>
            <a:endParaRPr sz="1800">
              <a:solidFill>
                <a:srgbClr val="3C78D8"/>
              </a:solidFill>
              <a:latin typeface="Lora"/>
              <a:ea typeface="Lora"/>
              <a:cs typeface="Lora"/>
              <a:sym typeface="Lora"/>
            </a:endParaRPr>
          </a:p>
          <a:p>
            <a:pPr marL="0" lvl="0" indent="0" algn="l" rtl="0">
              <a:spcBef>
                <a:spcPts val="0"/>
              </a:spcBef>
              <a:spcAft>
                <a:spcPts val="0"/>
              </a:spcAft>
              <a:buNone/>
            </a:pPr>
            <a:endParaRPr sz="1800">
              <a:solidFill>
                <a:schemeClr val="accent4"/>
              </a:solidFill>
              <a:latin typeface="Lora"/>
              <a:ea typeface="Lora"/>
              <a:cs typeface="Lora"/>
              <a:sym typeface="Lora"/>
            </a:endParaRPr>
          </a:p>
          <a:p>
            <a:pPr marL="0" lvl="0" indent="0" algn="l" rtl="0">
              <a:spcBef>
                <a:spcPts val="0"/>
              </a:spcBef>
              <a:spcAft>
                <a:spcPts val="0"/>
              </a:spcAft>
              <a:buNone/>
            </a:pPr>
            <a:endParaRPr sz="1800">
              <a:solidFill>
                <a:schemeClr val="accent4"/>
              </a:solidFill>
              <a:latin typeface="Lora"/>
              <a:ea typeface="Lora"/>
              <a:cs typeface="Lora"/>
              <a:sym typeface="Lora"/>
            </a:endParaRPr>
          </a:p>
        </p:txBody>
      </p:sp>
      <p:sp>
        <p:nvSpPr>
          <p:cNvPr id="604" name="Google Shape;604;p86"/>
          <p:cNvSpPr txBox="1"/>
          <p:nvPr/>
        </p:nvSpPr>
        <p:spPr>
          <a:xfrm>
            <a:off x="6588825" y="1894225"/>
            <a:ext cx="2504700" cy="134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B45F06"/>
                </a:solidFill>
                <a:latin typeface="Lora"/>
                <a:ea typeface="Lora"/>
                <a:cs typeface="Lora"/>
                <a:sym typeface="Lora"/>
              </a:rPr>
              <a:t>Job Shadowing:</a:t>
            </a:r>
            <a:endParaRPr sz="1800" b="1">
              <a:solidFill>
                <a:srgbClr val="B45F06"/>
              </a:solidFill>
              <a:latin typeface="Lora"/>
              <a:ea typeface="Lora"/>
              <a:cs typeface="Lora"/>
              <a:sym typeface="Lora"/>
            </a:endParaRPr>
          </a:p>
          <a:p>
            <a:pPr marL="457200" lvl="0" indent="-330200" algn="l" rtl="0">
              <a:spcBef>
                <a:spcPts val="0"/>
              </a:spcBef>
              <a:spcAft>
                <a:spcPts val="0"/>
              </a:spcAft>
              <a:buClr>
                <a:srgbClr val="FF9900"/>
              </a:buClr>
              <a:buSzPts val="1600"/>
              <a:buFont typeface="Lora"/>
              <a:buChar char="●"/>
            </a:pPr>
            <a:r>
              <a:rPr lang="en-US" sz="1600">
                <a:solidFill>
                  <a:srgbClr val="FF9900"/>
                </a:solidFill>
                <a:latin typeface="Lora"/>
                <a:ea typeface="Lora"/>
                <a:cs typeface="Lora"/>
                <a:sym typeface="Lora"/>
              </a:rPr>
              <a:t>Oswego Health</a:t>
            </a:r>
            <a:endParaRPr sz="1600">
              <a:solidFill>
                <a:srgbClr val="FF9900"/>
              </a:solidFill>
              <a:latin typeface="Lora"/>
              <a:ea typeface="Lora"/>
              <a:cs typeface="Lora"/>
              <a:sym typeface="Lora"/>
            </a:endParaRPr>
          </a:p>
          <a:p>
            <a:pPr marL="457200" lvl="0" indent="-330200" algn="l" rtl="0">
              <a:spcBef>
                <a:spcPts val="0"/>
              </a:spcBef>
              <a:spcAft>
                <a:spcPts val="0"/>
              </a:spcAft>
              <a:buClr>
                <a:srgbClr val="FF9900"/>
              </a:buClr>
              <a:buSzPts val="1600"/>
              <a:buFont typeface="Lora"/>
              <a:buChar char="●"/>
            </a:pPr>
            <a:r>
              <a:rPr lang="en-US" sz="1600">
                <a:solidFill>
                  <a:srgbClr val="FF9900"/>
                </a:solidFill>
                <a:latin typeface="Lora"/>
                <a:ea typeface="Lora"/>
                <a:cs typeface="Lora"/>
                <a:sym typeface="Lora"/>
              </a:rPr>
              <a:t>Upstate University</a:t>
            </a:r>
            <a:endParaRPr sz="1600">
              <a:solidFill>
                <a:srgbClr val="FF9900"/>
              </a:solidFill>
              <a:latin typeface="Lora"/>
              <a:ea typeface="Lora"/>
              <a:cs typeface="Lora"/>
              <a:sym typeface="Lora"/>
            </a:endParaRPr>
          </a:p>
          <a:p>
            <a:pPr marL="457200" lvl="0" indent="-323850" algn="l" rtl="0">
              <a:spcBef>
                <a:spcPts val="0"/>
              </a:spcBef>
              <a:spcAft>
                <a:spcPts val="0"/>
              </a:spcAft>
              <a:buClr>
                <a:srgbClr val="FF9900"/>
              </a:buClr>
              <a:buSzPts val="1500"/>
              <a:buFont typeface="Lora"/>
              <a:buChar char="●"/>
            </a:pPr>
            <a:r>
              <a:rPr lang="en-US" sz="1500">
                <a:solidFill>
                  <a:srgbClr val="FF9900"/>
                </a:solidFill>
                <a:latin typeface="Lora"/>
                <a:ea typeface="Lora"/>
                <a:cs typeface="Lora"/>
                <a:sym typeface="Lora"/>
              </a:rPr>
              <a:t>Fulton Savings Bank</a:t>
            </a:r>
            <a:endParaRPr sz="1500">
              <a:solidFill>
                <a:srgbClr val="FF9900"/>
              </a:solidFill>
              <a:latin typeface="Lora"/>
              <a:ea typeface="Lora"/>
              <a:cs typeface="Lora"/>
              <a:sym typeface="Lora"/>
            </a:endParaRPr>
          </a:p>
          <a:p>
            <a:pPr marL="0" lvl="0" indent="0" algn="l" rtl="0">
              <a:spcBef>
                <a:spcPts val="0"/>
              </a:spcBef>
              <a:spcAft>
                <a:spcPts val="0"/>
              </a:spcAft>
              <a:buNone/>
            </a:pPr>
            <a:endParaRPr sz="1800">
              <a:solidFill>
                <a:schemeClr val="accent4"/>
              </a:solidFill>
              <a:latin typeface="Lora"/>
              <a:ea typeface="Lora"/>
              <a:cs typeface="Lora"/>
              <a:sym typeface="Lora"/>
            </a:endParaRPr>
          </a:p>
        </p:txBody>
      </p:sp>
      <p:pic>
        <p:nvPicPr>
          <p:cNvPr id="605" name="Google Shape;605;p86"/>
          <p:cNvPicPr preferRelativeResize="0"/>
          <p:nvPr/>
        </p:nvPicPr>
        <p:blipFill>
          <a:blip r:embed="rId3">
            <a:alphaModFix/>
          </a:blip>
          <a:stretch>
            <a:fillRect/>
          </a:stretch>
        </p:blipFill>
        <p:spPr>
          <a:xfrm>
            <a:off x="919925" y="3425462"/>
            <a:ext cx="2217201" cy="1669400"/>
          </a:xfrm>
          <a:prstGeom prst="rect">
            <a:avLst/>
          </a:prstGeom>
          <a:noFill/>
          <a:ln>
            <a:noFill/>
          </a:ln>
        </p:spPr>
      </p:pic>
      <p:pic>
        <p:nvPicPr>
          <p:cNvPr id="606" name="Google Shape;606;p86"/>
          <p:cNvPicPr preferRelativeResize="0"/>
          <p:nvPr/>
        </p:nvPicPr>
        <p:blipFill>
          <a:blip r:embed="rId4">
            <a:alphaModFix/>
          </a:blip>
          <a:stretch>
            <a:fillRect/>
          </a:stretch>
        </p:blipFill>
        <p:spPr>
          <a:xfrm>
            <a:off x="6588826" y="125425"/>
            <a:ext cx="2504699" cy="1669398"/>
          </a:xfrm>
          <a:prstGeom prst="rect">
            <a:avLst/>
          </a:prstGeom>
          <a:noFill/>
          <a:ln>
            <a:noFill/>
          </a:ln>
        </p:spPr>
      </p:pic>
      <p:pic>
        <p:nvPicPr>
          <p:cNvPr id="607" name="Google Shape;607;p86"/>
          <p:cNvPicPr preferRelativeResize="0"/>
          <p:nvPr/>
        </p:nvPicPr>
        <p:blipFill>
          <a:blip r:embed="rId5">
            <a:alphaModFix/>
          </a:blip>
          <a:stretch>
            <a:fillRect/>
          </a:stretch>
        </p:blipFill>
        <p:spPr>
          <a:xfrm>
            <a:off x="6639300" y="3241235"/>
            <a:ext cx="2504699" cy="188588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87"/>
          <p:cNvSpPr/>
          <p:nvPr/>
        </p:nvSpPr>
        <p:spPr>
          <a:xfrm>
            <a:off x="4535400" y="-8275"/>
            <a:ext cx="4608600" cy="5143500"/>
          </a:xfrm>
          <a:prstGeom prst="rect">
            <a:avLst/>
          </a:prstGeom>
          <a:solidFill>
            <a:srgbClr val="6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7"/>
          <p:cNvSpPr txBox="1">
            <a:spLocks noGrp="1"/>
          </p:cNvSpPr>
          <p:nvPr>
            <p:ph type="title"/>
          </p:nvPr>
        </p:nvSpPr>
        <p:spPr>
          <a:xfrm>
            <a:off x="690000" y="368825"/>
            <a:ext cx="384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lt1"/>
                </a:solidFill>
                <a:latin typeface="Merriweather"/>
                <a:ea typeface="Merriweather"/>
                <a:cs typeface="Merriweather"/>
                <a:sym typeface="Merriweather"/>
              </a:rPr>
              <a:t>The Application Process</a:t>
            </a:r>
            <a:endParaRPr sz="2400">
              <a:solidFill>
                <a:schemeClr val="lt1"/>
              </a:solidFill>
              <a:latin typeface="Merriweather"/>
              <a:ea typeface="Merriweather"/>
              <a:cs typeface="Merriweather"/>
              <a:sym typeface="Merriweather"/>
            </a:endParaRPr>
          </a:p>
        </p:txBody>
      </p:sp>
      <p:sp>
        <p:nvSpPr>
          <p:cNvPr id="614" name="Google Shape;614;p87"/>
          <p:cNvSpPr txBox="1"/>
          <p:nvPr/>
        </p:nvSpPr>
        <p:spPr>
          <a:xfrm>
            <a:off x="1685900" y="4474375"/>
            <a:ext cx="134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latin typeface="Lora"/>
                <a:ea typeface="Lora"/>
                <a:cs typeface="Lora"/>
                <a:sym typeface="Lora"/>
                <a:hlinkClick r:id="rId3"/>
              </a:rPr>
              <a:t>ECHS Link</a:t>
            </a:r>
            <a:endParaRPr>
              <a:latin typeface="Lora"/>
              <a:ea typeface="Lora"/>
              <a:cs typeface="Lora"/>
              <a:sym typeface="Lora"/>
            </a:endParaRPr>
          </a:p>
        </p:txBody>
      </p:sp>
      <p:sp>
        <p:nvSpPr>
          <p:cNvPr id="615" name="Google Shape;615;p87"/>
          <p:cNvSpPr txBox="1"/>
          <p:nvPr/>
        </p:nvSpPr>
        <p:spPr>
          <a:xfrm>
            <a:off x="77050" y="989225"/>
            <a:ext cx="4375500" cy="3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accent4"/>
                </a:solidFill>
                <a:latin typeface="Lora"/>
                <a:ea typeface="Lora"/>
                <a:cs typeface="Lora"/>
                <a:sym typeface="Lora"/>
              </a:rPr>
              <a:t>The process is simple</a:t>
            </a:r>
            <a:endParaRPr sz="1700">
              <a:solidFill>
                <a:schemeClr val="accent4"/>
              </a:solidFill>
              <a:latin typeface="Lora"/>
              <a:ea typeface="Lora"/>
              <a:cs typeface="Lora"/>
              <a:sym typeface="Lora"/>
            </a:endParaRPr>
          </a:p>
          <a:p>
            <a:pPr marL="457200" lvl="0" indent="-336550" algn="l" rtl="0">
              <a:spcBef>
                <a:spcPts val="0"/>
              </a:spcBef>
              <a:spcAft>
                <a:spcPts val="0"/>
              </a:spcAft>
              <a:buClr>
                <a:schemeClr val="accent4"/>
              </a:buClr>
              <a:buSzPts val="1700"/>
              <a:buFont typeface="Lora"/>
              <a:buChar char="●"/>
            </a:pPr>
            <a:r>
              <a:rPr lang="en-US" sz="1700">
                <a:solidFill>
                  <a:schemeClr val="accent4"/>
                </a:solidFill>
                <a:latin typeface="Lora"/>
                <a:ea typeface="Lora"/>
                <a:cs typeface="Lora"/>
                <a:sym typeface="Lora"/>
              </a:rPr>
              <a:t>Students complete an Application</a:t>
            </a:r>
            <a:endParaRPr sz="1700">
              <a:solidFill>
                <a:schemeClr val="accent4"/>
              </a:solidFill>
              <a:latin typeface="Lora"/>
              <a:ea typeface="Lora"/>
              <a:cs typeface="Lora"/>
              <a:sym typeface="Lora"/>
            </a:endParaRPr>
          </a:p>
          <a:p>
            <a:pPr marL="457200" lvl="0" indent="-336550" algn="l" rtl="0">
              <a:spcBef>
                <a:spcPts val="0"/>
              </a:spcBef>
              <a:spcAft>
                <a:spcPts val="0"/>
              </a:spcAft>
              <a:buClr>
                <a:schemeClr val="accent4"/>
              </a:buClr>
              <a:buSzPts val="1700"/>
              <a:buFont typeface="Lora"/>
              <a:buChar char="●"/>
            </a:pPr>
            <a:r>
              <a:rPr lang="en-US" sz="1700">
                <a:solidFill>
                  <a:schemeClr val="accent4"/>
                </a:solidFill>
                <a:latin typeface="Lora"/>
                <a:ea typeface="Lora"/>
                <a:cs typeface="Lora"/>
                <a:sym typeface="Lora"/>
              </a:rPr>
              <a:t>Parents complete the Parent Recommendation form</a:t>
            </a:r>
            <a:endParaRPr sz="1700">
              <a:solidFill>
                <a:schemeClr val="accent4"/>
              </a:solidFill>
              <a:latin typeface="Lora"/>
              <a:ea typeface="Lora"/>
              <a:cs typeface="Lora"/>
              <a:sym typeface="Lora"/>
            </a:endParaRPr>
          </a:p>
          <a:p>
            <a:pPr marL="457200" lvl="0" indent="-336550" algn="l" rtl="0">
              <a:spcBef>
                <a:spcPts val="0"/>
              </a:spcBef>
              <a:spcAft>
                <a:spcPts val="0"/>
              </a:spcAft>
              <a:buClr>
                <a:schemeClr val="accent4"/>
              </a:buClr>
              <a:buSzPts val="1700"/>
              <a:buFont typeface="Lora"/>
              <a:buChar char="●"/>
            </a:pPr>
            <a:r>
              <a:rPr lang="en-US" sz="1700">
                <a:solidFill>
                  <a:schemeClr val="accent4"/>
                </a:solidFill>
                <a:latin typeface="Lora"/>
                <a:ea typeface="Lora"/>
                <a:cs typeface="Lora"/>
                <a:sym typeface="Lora"/>
              </a:rPr>
              <a:t>Students are scheduled for a 15-30 minute interview with ECHS Staff</a:t>
            </a:r>
            <a:endParaRPr sz="1700">
              <a:solidFill>
                <a:schemeClr val="accent4"/>
              </a:solidFill>
              <a:latin typeface="Lora"/>
              <a:ea typeface="Lora"/>
              <a:cs typeface="Lora"/>
              <a:sym typeface="Lora"/>
            </a:endParaRPr>
          </a:p>
          <a:p>
            <a:pPr marL="457200" lvl="0" indent="-336550" algn="l" rtl="0">
              <a:spcBef>
                <a:spcPts val="0"/>
              </a:spcBef>
              <a:spcAft>
                <a:spcPts val="0"/>
              </a:spcAft>
              <a:buClr>
                <a:schemeClr val="accent4"/>
              </a:buClr>
              <a:buSzPts val="1700"/>
              <a:buFont typeface="Lora"/>
              <a:buChar char="●"/>
            </a:pPr>
            <a:r>
              <a:rPr lang="en-US" sz="1700">
                <a:solidFill>
                  <a:schemeClr val="accent4"/>
                </a:solidFill>
                <a:latin typeface="Lora"/>
                <a:ea typeface="Lora"/>
                <a:cs typeface="Lora"/>
                <a:sym typeface="Lora"/>
              </a:rPr>
              <a:t>Parents and students will be informed of their acceptance in June</a:t>
            </a:r>
            <a:endParaRPr sz="1700">
              <a:solidFill>
                <a:schemeClr val="accent4"/>
              </a:solidFill>
              <a:latin typeface="Lora"/>
              <a:ea typeface="Lora"/>
              <a:cs typeface="Lora"/>
              <a:sym typeface="Lora"/>
            </a:endParaRPr>
          </a:p>
          <a:p>
            <a:pPr marL="0" lvl="0" indent="0" algn="l" rtl="0">
              <a:spcBef>
                <a:spcPts val="0"/>
              </a:spcBef>
              <a:spcAft>
                <a:spcPts val="0"/>
              </a:spcAft>
              <a:buNone/>
            </a:pPr>
            <a:endParaRPr sz="1500">
              <a:solidFill>
                <a:schemeClr val="accent4"/>
              </a:solidFill>
              <a:latin typeface="Lora"/>
              <a:ea typeface="Lora"/>
              <a:cs typeface="Lora"/>
              <a:sym typeface="Lora"/>
            </a:endParaRPr>
          </a:p>
          <a:p>
            <a:pPr marL="0" lvl="0" indent="0" algn="ctr" rtl="0">
              <a:spcBef>
                <a:spcPts val="0"/>
              </a:spcBef>
              <a:spcAft>
                <a:spcPts val="0"/>
              </a:spcAft>
              <a:buNone/>
            </a:pPr>
            <a:r>
              <a:rPr lang="en-US" sz="1600" b="1">
                <a:solidFill>
                  <a:srgbClr val="990000"/>
                </a:solidFill>
                <a:latin typeface="Lora"/>
                <a:ea typeface="Lora"/>
                <a:cs typeface="Lora"/>
                <a:sym typeface="Lora"/>
              </a:rPr>
              <a:t>Applications and Parent Recommendation forms can be found in the FJH Counseling Office or completed online at the following link: </a:t>
            </a:r>
            <a:endParaRPr sz="1600" b="1">
              <a:solidFill>
                <a:srgbClr val="990000"/>
              </a:solidFill>
              <a:latin typeface="Lora"/>
              <a:ea typeface="Lora"/>
              <a:cs typeface="Lora"/>
              <a:sym typeface="Lora"/>
            </a:endParaRPr>
          </a:p>
        </p:txBody>
      </p:sp>
      <p:pic>
        <p:nvPicPr>
          <p:cNvPr id="616" name="Google Shape;616;p87"/>
          <p:cNvPicPr preferRelativeResize="0"/>
          <p:nvPr/>
        </p:nvPicPr>
        <p:blipFill>
          <a:blip r:embed="rId4">
            <a:alphaModFix/>
          </a:blip>
          <a:stretch>
            <a:fillRect/>
          </a:stretch>
        </p:blipFill>
        <p:spPr>
          <a:xfrm>
            <a:off x="6047199" y="139125"/>
            <a:ext cx="2970574" cy="3945349"/>
          </a:xfrm>
          <a:prstGeom prst="rect">
            <a:avLst/>
          </a:prstGeom>
          <a:noFill/>
          <a:ln>
            <a:noFill/>
          </a:ln>
        </p:spPr>
      </p:pic>
      <p:pic>
        <p:nvPicPr>
          <p:cNvPr id="617" name="Google Shape;617;p87"/>
          <p:cNvPicPr preferRelativeResize="0"/>
          <p:nvPr/>
        </p:nvPicPr>
        <p:blipFill>
          <a:blip r:embed="rId5">
            <a:alphaModFix/>
          </a:blip>
          <a:stretch>
            <a:fillRect/>
          </a:stretch>
        </p:blipFill>
        <p:spPr>
          <a:xfrm>
            <a:off x="4846949" y="989225"/>
            <a:ext cx="2775176" cy="3685827"/>
          </a:xfrm>
          <a:prstGeom prst="rect">
            <a:avLst/>
          </a:prstGeom>
          <a:noFill/>
          <a:ln>
            <a:noFill/>
          </a:ln>
        </p:spPr>
      </p:pic>
      <p:sp>
        <p:nvSpPr>
          <p:cNvPr id="618" name="Google Shape;618;p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88"/>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latin typeface="Merriweather"/>
                <a:ea typeface="Merriweather"/>
                <a:cs typeface="Merriweather"/>
                <a:sym typeface="Merriweather"/>
              </a:rPr>
              <a:t>Contact Information</a:t>
            </a:r>
            <a:endParaRPr>
              <a:solidFill>
                <a:schemeClr val="lt1"/>
              </a:solidFill>
              <a:latin typeface="Merriweather"/>
              <a:ea typeface="Merriweather"/>
              <a:cs typeface="Merriweather"/>
              <a:sym typeface="Merriweather"/>
            </a:endParaRPr>
          </a:p>
        </p:txBody>
      </p:sp>
      <p:sp>
        <p:nvSpPr>
          <p:cNvPr id="624" name="Google Shape;624;p88"/>
          <p:cNvSpPr txBox="1"/>
          <p:nvPr/>
        </p:nvSpPr>
        <p:spPr>
          <a:xfrm>
            <a:off x="940300" y="1887500"/>
            <a:ext cx="6882900" cy="2728800"/>
          </a:xfrm>
          <a:prstGeom prst="rect">
            <a:avLst/>
          </a:prstGeom>
          <a:noFill/>
          <a:ln w="76200"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b="1">
                <a:solidFill>
                  <a:srgbClr val="FFFFFF"/>
                </a:solidFill>
                <a:latin typeface="Merriweather"/>
                <a:ea typeface="Merriweather"/>
                <a:cs typeface="Merriweather"/>
                <a:sym typeface="Merriweather"/>
              </a:rPr>
              <a:t>Sean Broderick, ECHS Program Director </a:t>
            </a:r>
            <a:endParaRPr sz="2400" b="1">
              <a:solidFill>
                <a:srgbClr val="FFFFFF"/>
              </a:solidFill>
              <a:latin typeface="Merriweather"/>
              <a:ea typeface="Merriweather"/>
              <a:cs typeface="Merriweather"/>
              <a:sym typeface="Merriweather"/>
            </a:endParaRPr>
          </a:p>
          <a:p>
            <a:pPr marL="0" lvl="0" indent="0" algn="ctr" rtl="0">
              <a:lnSpc>
                <a:spcPct val="115000"/>
              </a:lnSpc>
              <a:spcBef>
                <a:spcPts val="1600"/>
              </a:spcBef>
              <a:spcAft>
                <a:spcPts val="0"/>
              </a:spcAft>
              <a:buNone/>
            </a:pPr>
            <a:r>
              <a:rPr lang="en-US" sz="2400" b="1" u="sng">
                <a:solidFill>
                  <a:srgbClr val="FFFFFF"/>
                </a:solidFill>
                <a:latin typeface="Merriweather"/>
                <a:ea typeface="Merriweather"/>
                <a:cs typeface="Merriweather"/>
                <a:sym typeface="Merriweather"/>
                <a:hlinkClick r:id="rId3">
                  <a:extLst>
                    <a:ext uri="{A12FA001-AC4F-418D-AE19-62706E023703}">
                      <ahyp:hlinkClr xmlns:ahyp="http://schemas.microsoft.com/office/drawing/2018/hyperlinkcolor" val="tx"/>
                    </a:ext>
                  </a:extLst>
                </a:hlinkClick>
              </a:rPr>
              <a:t>sbroderick@fulton.cnyric.org</a:t>
            </a:r>
            <a:endParaRPr sz="2400" b="1">
              <a:solidFill>
                <a:srgbClr val="FFFFFF"/>
              </a:solidFill>
              <a:latin typeface="Merriweather"/>
              <a:ea typeface="Merriweather"/>
              <a:cs typeface="Merriweather"/>
              <a:sym typeface="Merriweather"/>
            </a:endParaRPr>
          </a:p>
          <a:p>
            <a:pPr marL="0" lvl="0" indent="0" algn="l" rtl="0">
              <a:spcBef>
                <a:spcPts val="1600"/>
              </a:spcBef>
              <a:spcAft>
                <a:spcPts val="0"/>
              </a:spcAft>
              <a:buNone/>
            </a:pPr>
            <a:r>
              <a:rPr lang="en-US" sz="2400" b="1">
                <a:solidFill>
                  <a:srgbClr val="FFFFFF"/>
                </a:solidFill>
                <a:latin typeface="Merriweather"/>
                <a:ea typeface="Merriweather"/>
                <a:cs typeface="Merriweather"/>
                <a:sym typeface="Merriweather"/>
              </a:rPr>
              <a:t>               office: 315-593-5400  (ext. 2489)</a:t>
            </a:r>
            <a:endParaRPr sz="2400" b="1">
              <a:solidFill>
                <a:srgbClr val="FFFFFF"/>
              </a:solidFill>
              <a:latin typeface="Merriweather"/>
              <a:ea typeface="Merriweather"/>
              <a:cs typeface="Merriweather"/>
              <a:sym typeface="Merriweather"/>
            </a:endParaRPr>
          </a:p>
          <a:p>
            <a:pPr marL="0" lvl="0" indent="0" algn="l" rtl="0">
              <a:spcBef>
                <a:spcPts val="0"/>
              </a:spcBef>
              <a:spcAft>
                <a:spcPts val="0"/>
              </a:spcAft>
              <a:buNone/>
            </a:pPr>
            <a:r>
              <a:rPr lang="en-US" sz="2400" b="1">
                <a:solidFill>
                  <a:srgbClr val="FFFFFF"/>
                </a:solidFill>
                <a:latin typeface="Merriweather"/>
                <a:ea typeface="Merriweather"/>
                <a:cs typeface="Merriweather"/>
                <a:sym typeface="Merriweather"/>
              </a:rPr>
              <a:t>               cell: 315-593-5218</a:t>
            </a:r>
            <a:endParaRPr sz="2400" b="1">
              <a:solidFill>
                <a:srgbClr val="FFFFFF"/>
              </a:solidFill>
              <a:latin typeface="Merriweather"/>
              <a:ea typeface="Merriweather"/>
              <a:cs typeface="Merriweather"/>
              <a:sym typeface="Merriweath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Shape 459"/>
        <p:cNvGrpSpPr/>
        <p:nvPr/>
      </p:nvGrpSpPr>
      <p:grpSpPr>
        <a:xfrm>
          <a:off x="0" y="0"/>
          <a:ext cx="0" cy="0"/>
          <a:chOff x="0" y="0"/>
          <a:chExt cx="0" cy="0"/>
        </a:xfrm>
      </p:grpSpPr>
      <p:sp>
        <p:nvSpPr>
          <p:cNvPr id="460" name="Google Shape;460;p76"/>
          <p:cNvSpPr txBox="1">
            <a:spLocks noGrp="1"/>
          </p:cNvSpPr>
          <p:nvPr>
            <p:ph type="body" idx="1"/>
          </p:nvPr>
        </p:nvSpPr>
        <p:spPr>
          <a:xfrm>
            <a:off x="592975" y="1757625"/>
            <a:ext cx="8043900" cy="30936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lt1"/>
              </a:buClr>
              <a:buSzPts val="1600"/>
              <a:buChar char="●"/>
            </a:pPr>
            <a:r>
              <a:rPr lang="en-US" sz="1600">
                <a:solidFill>
                  <a:schemeClr val="lt1"/>
                </a:solidFill>
              </a:rPr>
              <a:t>Steering Committee Provides Leadership of the Program</a:t>
            </a:r>
            <a:endParaRPr sz="1600">
              <a:solidFill>
                <a:schemeClr val="lt1"/>
              </a:solidFill>
            </a:endParaRPr>
          </a:p>
          <a:p>
            <a:pPr marL="457200" lvl="0" indent="-330200" algn="l" rtl="0">
              <a:lnSpc>
                <a:spcPct val="115000"/>
              </a:lnSpc>
              <a:spcBef>
                <a:spcPts val="1000"/>
              </a:spcBef>
              <a:spcAft>
                <a:spcPts val="0"/>
              </a:spcAft>
              <a:buClr>
                <a:schemeClr val="lt1"/>
              </a:buClr>
              <a:buSzPts val="1600"/>
              <a:buChar char="●"/>
            </a:pPr>
            <a:r>
              <a:rPr lang="en-US" sz="1600">
                <a:solidFill>
                  <a:schemeClr val="lt1"/>
                </a:solidFill>
              </a:rPr>
              <a:t>Steering Committee Meetings Monthly (or more often when necessary)</a:t>
            </a:r>
            <a:endParaRPr sz="1600">
              <a:solidFill>
                <a:schemeClr val="lt1"/>
              </a:solidFill>
            </a:endParaRPr>
          </a:p>
          <a:p>
            <a:pPr marL="457200" lvl="0" indent="-330200" algn="l" rtl="0">
              <a:spcBef>
                <a:spcPts val="1000"/>
              </a:spcBef>
              <a:spcAft>
                <a:spcPts val="1000"/>
              </a:spcAft>
              <a:buClr>
                <a:schemeClr val="lt1"/>
              </a:buClr>
              <a:buSzPts val="1600"/>
              <a:buChar char="●"/>
            </a:pPr>
            <a:r>
              <a:rPr lang="en-US" sz="1600">
                <a:solidFill>
                  <a:schemeClr val="lt1"/>
                </a:solidFill>
              </a:rPr>
              <a:t>Steering Committee Comprised of Principals of Respective High Schools, ECHS Coordinators, FCSD Deputy Superintendent, FCSD Dir. of STEAM, CCC Director of K-12 Partnerships, CCC Associate Vice President and Academic Dean of Fulton Campus, CCC Coordinator Bridge to  College Programs and Division Chair of College Studies, Director of HR Oswego Health, Senior Director of OCO Program Services, Executive Dir. of Oswego County Workforce Development, MACNY Workforce Development Specialist </a:t>
            </a:r>
            <a:endParaRPr sz="1600">
              <a:solidFill>
                <a:schemeClr val="lt1"/>
              </a:solidFill>
            </a:endParaRPr>
          </a:p>
        </p:txBody>
      </p:sp>
      <p:sp>
        <p:nvSpPr>
          <p:cNvPr id="461" name="Google Shape;461;p76"/>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ECHS Program </a:t>
            </a:r>
            <a:endParaRPr>
              <a:solidFill>
                <a:schemeClr val="lt1"/>
              </a:solidFill>
            </a:endParaRPr>
          </a:p>
        </p:txBody>
      </p:sp>
      <p:pic>
        <p:nvPicPr>
          <p:cNvPr id="462" name="Google Shape;462;p76"/>
          <p:cNvPicPr preferRelativeResize="0"/>
          <p:nvPr/>
        </p:nvPicPr>
        <p:blipFill>
          <a:blip r:embed="rId3">
            <a:alphaModFix/>
          </a:blip>
          <a:stretch>
            <a:fillRect/>
          </a:stretch>
        </p:blipFill>
        <p:spPr>
          <a:xfrm>
            <a:off x="6495275" y="108150"/>
            <a:ext cx="2648724" cy="1986524"/>
          </a:xfrm>
          <a:prstGeom prst="rect">
            <a:avLst/>
          </a:prstGeom>
          <a:noFill/>
          <a:ln>
            <a:noFill/>
          </a:ln>
        </p:spPr>
      </p:pic>
      <p:pic>
        <p:nvPicPr>
          <p:cNvPr id="463" name="Google Shape;463;p76"/>
          <p:cNvPicPr preferRelativeResize="0"/>
          <p:nvPr/>
        </p:nvPicPr>
        <p:blipFill>
          <a:blip r:embed="rId4">
            <a:alphaModFix/>
          </a:blip>
          <a:stretch>
            <a:fillRect/>
          </a:stretch>
        </p:blipFill>
        <p:spPr>
          <a:xfrm>
            <a:off x="6495285" y="108150"/>
            <a:ext cx="2648714" cy="19865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7"/>
          <p:cNvSpPr txBox="1">
            <a:spLocks noGrp="1"/>
          </p:cNvSpPr>
          <p:nvPr>
            <p:ph type="title"/>
          </p:nvPr>
        </p:nvSpPr>
        <p:spPr>
          <a:xfrm>
            <a:off x="703300" y="368825"/>
            <a:ext cx="4869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highlight>
                  <a:srgbClr val="274E13"/>
                </a:highlight>
              </a:rPr>
              <a:t>Partners</a:t>
            </a:r>
            <a:endParaRPr>
              <a:solidFill>
                <a:schemeClr val="lt1"/>
              </a:solidFill>
              <a:highlight>
                <a:srgbClr val="274E13"/>
              </a:highlight>
            </a:endParaRPr>
          </a:p>
        </p:txBody>
      </p:sp>
      <p:sp>
        <p:nvSpPr>
          <p:cNvPr id="469" name="Google Shape;469;p77"/>
          <p:cNvSpPr txBox="1">
            <a:spLocks noGrp="1"/>
          </p:cNvSpPr>
          <p:nvPr>
            <p:ph type="title" idx="2"/>
          </p:nvPr>
        </p:nvSpPr>
        <p:spPr>
          <a:xfrm>
            <a:off x="89375" y="2268150"/>
            <a:ext cx="2013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274E13"/>
                </a:solidFill>
              </a:rPr>
              <a:t>FULTON CITY SCHOOL DISTRICT</a:t>
            </a:r>
            <a:endParaRPr>
              <a:solidFill>
                <a:srgbClr val="274E13"/>
              </a:solidFill>
            </a:endParaRPr>
          </a:p>
        </p:txBody>
      </p:sp>
      <p:sp>
        <p:nvSpPr>
          <p:cNvPr id="470" name="Google Shape;470;p77"/>
          <p:cNvSpPr txBox="1">
            <a:spLocks noGrp="1"/>
          </p:cNvSpPr>
          <p:nvPr>
            <p:ph type="title" idx="3"/>
          </p:nvPr>
        </p:nvSpPr>
        <p:spPr>
          <a:xfrm>
            <a:off x="2430172" y="2268150"/>
            <a:ext cx="2013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274E13"/>
                </a:solidFill>
              </a:rPr>
              <a:t>HANNIBAL CENTRAL SCHOOLS</a:t>
            </a:r>
            <a:endParaRPr>
              <a:solidFill>
                <a:srgbClr val="274E13"/>
              </a:solidFill>
            </a:endParaRPr>
          </a:p>
        </p:txBody>
      </p:sp>
      <p:sp>
        <p:nvSpPr>
          <p:cNvPr id="471" name="Google Shape;471;p77"/>
          <p:cNvSpPr txBox="1">
            <a:spLocks noGrp="1"/>
          </p:cNvSpPr>
          <p:nvPr>
            <p:ph type="title" idx="5"/>
          </p:nvPr>
        </p:nvSpPr>
        <p:spPr>
          <a:xfrm>
            <a:off x="4770968" y="2268150"/>
            <a:ext cx="2013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274E13"/>
                </a:solidFill>
              </a:rPr>
              <a:t>MEXICO ACADEMY AND CENTRAL SCHOOLS</a:t>
            </a:r>
            <a:endParaRPr>
              <a:solidFill>
                <a:srgbClr val="274E13"/>
              </a:solidFill>
            </a:endParaRPr>
          </a:p>
        </p:txBody>
      </p:sp>
      <p:sp>
        <p:nvSpPr>
          <p:cNvPr id="472" name="Google Shape;472;p77"/>
          <p:cNvSpPr txBox="1">
            <a:spLocks noGrp="1"/>
          </p:cNvSpPr>
          <p:nvPr>
            <p:ph type="title" idx="7"/>
          </p:nvPr>
        </p:nvSpPr>
        <p:spPr>
          <a:xfrm>
            <a:off x="2391475" y="4215025"/>
            <a:ext cx="2013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274E13"/>
                </a:solidFill>
              </a:rPr>
              <a:t>OSWEGO HEALTH</a:t>
            </a:r>
            <a:endParaRPr>
              <a:solidFill>
                <a:srgbClr val="274E13"/>
              </a:solidFill>
            </a:endParaRPr>
          </a:p>
        </p:txBody>
      </p:sp>
      <p:sp>
        <p:nvSpPr>
          <p:cNvPr id="473" name="Google Shape;473;p77"/>
          <p:cNvSpPr txBox="1">
            <a:spLocks noGrp="1"/>
          </p:cNvSpPr>
          <p:nvPr>
            <p:ph type="title" idx="9"/>
          </p:nvPr>
        </p:nvSpPr>
        <p:spPr>
          <a:xfrm>
            <a:off x="4554499" y="4329550"/>
            <a:ext cx="2013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274E13"/>
                </a:solidFill>
              </a:rPr>
              <a:t>OSWEGO COUNTY OPPORTUNITIES</a:t>
            </a:r>
            <a:endParaRPr>
              <a:solidFill>
                <a:srgbClr val="274E13"/>
              </a:solidFill>
            </a:endParaRPr>
          </a:p>
        </p:txBody>
      </p:sp>
      <p:sp>
        <p:nvSpPr>
          <p:cNvPr id="474" name="Google Shape;474;p77"/>
          <p:cNvSpPr txBox="1">
            <a:spLocks noGrp="1"/>
          </p:cNvSpPr>
          <p:nvPr>
            <p:ph type="title" idx="14"/>
          </p:nvPr>
        </p:nvSpPr>
        <p:spPr>
          <a:xfrm>
            <a:off x="6717548" y="4041475"/>
            <a:ext cx="2013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274E13"/>
                </a:solidFill>
              </a:rPr>
              <a:t>OSWEGO COUNTY WORKFORCE DEVELOPMENT BOARD</a:t>
            </a:r>
            <a:endParaRPr>
              <a:solidFill>
                <a:srgbClr val="274E13"/>
              </a:solidFill>
            </a:endParaRPr>
          </a:p>
        </p:txBody>
      </p:sp>
      <p:sp>
        <p:nvSpPr>
          <p:cNvPr id="475" name="Google Shape;475;p77"/>
          <p:cNvSpPr txBox="1">
            <a:spLocks noGrp="1"/>
          </p:cNvSpPr>
          <p:nvPr>
            <p:ph type="title" idx="5"/>
          </p:nvPr>
        </p:nvSpPr>
        <p:spPr>
          <a:xfrm>
            <a:off x="7111765" y="2268150"/>
            <a:ext cx="2013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274E13"/>
                </a:solidFill>
              </a:rPr>
              <a:t>CAYUGA COMMUNITY COLLEGE</a:t>
            </a:r>
            <a:endParaRPr>
              <a:solidFill>
                <a:srgbClr val="274E13"/>
              </a:solidFill>
            </a:endParaRPr>
          </a:p>
        </p:txBody>
      </p:sp>
      <p:pic>
        <p:nvPicPr>
          <p:cNvPr id="476" name="Google Shape;476;p77"/>
          <p:cNvPicPr preferRelativeResize="0"/>
          <p:nvPr/>
        </p:nvPicPr>
        <p:blipFill>
          <a:blip r:embed="rId3">
            <a:alphaModFix/>
          </a:blip>
          <a:stretch>
            <a:fillRect/>
          </a:stretch>
        </p:blipFill>
        <p:spPr>
          <a:xfrm>
            <a:off x="2941200" y="1276312"/>
            <a:ext cx="991850" cy="991850"/>
          </a:xfrm>
          <a:prstGeom prst="rect">
            <a:avLst/>
          </a:prstGeom>
          <a:noFill/>
          <a:ln>
            <a:noFill/>
          </a:ln>
        </p:spPr>
      </p:pic>
      <p:pic>
        <p:nvPicPr>
          <p:cNvPr id="477" name="Google Shape;477;p77"/>
          <p:cNvPicPr preferRelativeResize="0"/>
          <p:nvPr/>
        </p:nvPicPr>
        <p:blipFill>
          <a:blip r:embed="rId4">
            <a:alphaModFix/>
          </a:blip>
          <a:stretch>
            <a:fillRect/>
          </a:stretch>
        </p:blipFill>
        <p:spPr>
          <a:xfrm>
            <a:off x="5280925" y="1276312"/>
            <a:ext cx="991850" cy="991850"/>
          </a:xfrm>
          <a:prstGeom prst="rect">
            <a:avLst/>
          </a:prstGeom>
          <a:noFill/>
          <a:ln>
            <a:noFill/>
          </a:ln>
        </p:spPr>
      </p:pic>
      <p:pic>
        <p:nvPicPr>
          <p:cNvPr id="478" name="Google Shape;478;p77"/>
          <p:cNvPicPr preferRelativeResize="0"/>
          <p:nvPr/>
        </p:nvPicPr>
        <p:blipFill rotWithShape="1">
          <a:blip r:embed="rId5">
            <a:alphaModFix/>
          </a:blip>
          <a:srcRect l="15753" r="13759"/>
          <a:stretch/>
        </p:blipFill>
        <p:spPr>
          <a:xfrm>
            <a:off x="7431350" y="1276300"/>
            <a:ext cx="1374745" cy="991850"/>
          </a:xfrm>
          <a:prstGeom prst="rect">
            <a:avLst/>
          </a:prstGeom>
          <a:noFill/>
          <a:ln>
            <a:noFill/>
          </a:ln>
        </p:spPr>
      </p:pic>
      <p:pic>
        <p:nvPicPr>
          <p:cNvPr id="479" name="Google Shape;479;p77"/>
          <p:cNvPicPr preferRelativeResize="0"/>
          <p:nvPr/>
        </p:nvPicPr>
        <p:blipFill>
          <a:blip r:embed="rId6">
            <a:alphaModFix/>
          </a:blip>
          <a:stretch>
            <a:fillRect/>
          </a:stretch>
        </p:blipFill>
        <p:spPr>
          <a:xfrm>
            <a:off x="2487238" y="3389270"/>
            <a:ext cx="1822373" cy="825763"/>
          </a:xfrm>
          <a:prstGeom prst="rect">
            <a:avLst/>
          </a:prstGeom>
          <a:noFill/>
          <a:ln>
            <a:noFill/>
          </a:ln>
        </p:spPr>
      </p:pic>
      <p:pic>
        <p:nvPicPr>
          <p:cNvPr id="480" name="Google Shape;480;p77"/>
          <p:cNvPicPr preferRelativeResize="0"/>
          <p:nvPr/>
        </p:nvPicPr>
        <p:blipFill rotWithShape="1">
          <a:blip r:embed="rId7">
            <a:alphaModFix/>
          </a:blip>
          <a:srcRect r="75390"/>
          <a:stretch/>
        </p:blipFill>
        <p:spPr>
          <a:xfrm>
            <a:off x="5114370" y="3468763"/>
            <a:ext cx="894176" cy="895825"/>
          </a:xfrm>
          <a:prstGeom prst="rect">
            <a:avLst/>
          </a:prstGeom>
          <a:noFill/>
          <a:ln>
            <a:noFill/>
          </a:ln>
        </p:spPr>
      </p:pic>
      <p:pic>
        <p:nvPicPr>
          <p:cNvPr id="481" name="Google Shape;481;p77"/>
          <p:cNvPicPr preferRelativeResize="0"/>
          <p:nvPr/>
        </p:nvPicPr>
        <p:blipFill rotWithShape="1">
          <a:blip r:embed="rId8">
            <a:alphaModFix/>
          </a:blip>
          <a:srcRect l="74363" t="75193" r="4941" b="11799"/>
          <a:stretch/>
        </p:blipFill>
        <p:spPr>
          <a:xfrm>
            <a:off x="6813325" y="3389275"/>
            <a:ext cx="1822500" cy="572700"/>
          </a:xfrm>
          <a:prstGeom prst="roundRect">
            <a:avLst>
              <a:gd name="adj" fmla="val 49520"/>
            </a:avLst>
          </a:prstGeom>
          <a:noFill/>
          <a:ln>
            <a:noFill/>
          </a:ln>
        </p:spPr>
      </p:pic>
      <p:pic>
        <p:nvPicPr>
          <p:cNvPr id="482" name="Google Shape;482;p77"/>
          <p:cNvPicPr preferRelativeResize="0"/>
          <p:nvPr/>
        </p:nvPicPr>
        <p:blipFill>
          <a:blip r:embed="rId9">
            <a:alphaModFix/>
          </a:blip>
          <a:stretch>
            <a:fillRect/>
          </a:stretch>
        </p:blipFill>
        <p:spPr>
          <a:xfrm>
            <a:off x="543500" y="3312013"/>
            <a:ext cx="1374750" cy="980268"/>
          </a:xfrm>
          <a:prstGeom prst="rect">
            <a:avLst/>
          </a:prstGeom>
          <a:noFill/>
          <a:ln>
            <a:noFill/>
          </a:ln>
        </p:spPr>
      </p:pic>
      <p:sp>
        <p:nvSpPr>
          <p:cNvPr id="483" name="Google Shape;483;p77"/>
          <p:cNvSpPr txBox="1"/>
          <p:nvPr/>
        </p:nvSpPr>
        <p:spPr>
          <a:xfrm>
            <a:off x="319975" y="4167475"/>
            <a:ext cx="20715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274E13"/>
                </a:solidFill>
                <a:latin typeface="Anton"/>
                <a:ea typeface="Anton"/>
                <a:cs typeface="Anton"/>
                <a:sym typeface="Anton"/>
              </a:rPr>
              <a:t>THE MANUFACTURERS ASSOCIATION OF CENTRAL NEW YORK</a:t>
            </a:r>
            <a:endParaRPr sz="1800">
              <a:solidFill>
                <a:srgbClr val="274E13"/>
              </a:solidFill>
              <a:latin typeface="Anton"/>
              <a:ea typeface="Anton"/>
              <a:cs typeface="Anton"/>
              <a:sym typeface="Anton"/>
            </a:endParaRPr>
          </a:p>
        </p:txBody>
      </p:sp>
      <p:pic>
        <p:nvPicPr>
          <p:cNvPr id="484" name="Google Shape;484;p77"/>
          <p:cNvPicPr preferRelativeResize="0"/>
          <p:nvPr/>
        </p:nvPicPr>
        <p:blipFill>
          <a:blip r:embed="rId10">
            <a:alphaModFix/>
          </a:blip>
          <a:stretch>
            <a:fillRect/>
          </a:stretch>
        </p:blipFill>
        <p:spPr>
          <a:xfrm>
            <a:off x="433525" y="1173050"/>
            <a:ext cx="1095100" cy="1095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Shape 488"/>
        <p:cNvGrpSpPr/>
        <p:nvPr/>
      </p:nvGrpSpPr>
      <p:grpSpPr>
        <a:xfrm>
          <a:off x="0" y="0"/>
          <a:ext cx="0" cy="0"/>
          <a:chOff x="0" y="0"/>
          <a:chExt cx="0" cy="0"/>
        </a:xfrm>
      </p:grpSpPr>
      <p:sp>
        <p:nvSpPr>
          <p:cNvPr id="489" name="Google Shape;489;p78"/>
          <p:cNvSpPr txBox="1">
            <a:spLocks noGrp="1"/>
          </p:cNvSpPr>
          <p:nvPr>
            <p:ph type="body" idx="1"/>
          </p:nvPr>
        </p:nvSpPr>
        <p:spPr>
          <a:xfrm>
            <a:off x="94600" y="1470350"/>
            <a:ext cx="3672600" cy="346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chemeClr val="lt1"/>
                </a:solidFill>
              </a:rPr>
              <a:t>Information Technology</a:t>
            </a:r>
            <a:endParaRPr sz="1600" b="1">
              <a:solidFill>
                <a:schemeClr val="lt1"/>
              </a:solidFill>
            </a:endParaRPr>
          </a:p>
          <a:p>
            <a:pPr marL="457200" lvl="0" indent="-330200" algn="l" rtl="0">
              <a:spcBef>
                <a:spcPts val="1600"/>
              </a:spcBef>
              <a:spcAft>
                <a:spcPts val="0"/>
              </a:spcAft>
              <a:buClr>
                <a:schemeClr val="lt1"/>
              </a:buClr>
              <a:buSzPts val="1600"/>
              <a:buChar char="●"/>
            </a:pPr>
            <a:r>
              <a:rPr lang="en-US" sz="1600">
                <a:solidFill>
                  <a:schemeClr val="lt1"/>
                </a:solidFill>
              </a:rPr>
              <a:t>Games Designer</a:t>
            </a:r>
            <a:endParaRPr sz="1600">
              <a:solidFill>
                <a:schemeClr val="lt1"/>
              </a:solidFill>
            </a:endParaRPr>
          </a:p>
          <a:p>
            <a:pPr marL="457200" lvl="0" indent="-330200" algn="l" rtl="0">
              <a:spcBef>
                <a:spcPts val="0"/>
              </a:spcBef>
              <a:spcAft>
                <a:spcPts val="0"/>
              </a:spcAft>
              <a:buClr>
                <a:schemeClr val="lt1"/>
              </a:buClr>
              <a:buSzPts val="1600"/>
              <a:buChar char="●"/>
            </a:pPr>
            <a:r>
              <a:rPr lang="en-US" sz="1600">
                <a:solidFill>
                  <a:schemeClr val="lt1"/>
                </a:solidFill>
              </a:rPr>
              <a:t>Web Developer</a:t>
            </a:r>
            <a:endParaRPr sz="1600">
              <a:solidFill>
                <a:schemeClr val="lt1"/>
              </a:solidFill>
            </a:endParaRPr>
          </a:p>
          <a:p>
            <a:pPr marL="457200" lvl="0" indent="-330200" algn="l" rtl="0">
              <a:spcBef>
                <a:spcPts val="0"/>
              </a:spcBef>
              <a:spcAft>
                <a:spcPts val="0"/>
              </a:spcAft>
              <a:buClr>
                <a:schemeClr val="lt1"/>
              </a:buClr>
              <a:buSzPts val="1600"/>
              <a:buChar char="●"/>
            </a:pPr>
            <a:r>
              <a:rPr lang="en-US" sz="1600">
                <a:solidFill>
                  <a:schemeClr val="lt1"/>
                </a:solidFill>
              </a:rPr>
              <a:t>IT Consultant</a:t>
            </a:r>
            <a:endParaRPr sz="1600">
              <a:solidFill>
                <a:schemeClr val="lt1"/>
              </a:solidFill>
            </a:endParaRPr>
          </a:p>
          <a:p>
            <a:pPr marL="457200" lvl="0" indent="-330200" algn="l" rtl="0">
              <a:spcBef>
                <a:spcPts val="0"/>
              </a:spcBef>
              <a:spcAft>
                <a:spcPts val="0"/>
              </a:spcAft>
              <a:buClr>
                <a:schemeClr val="lt1"/>
              </a:buClr>
              <a:buSzPts val="1600"/>
              <a:buChar char="●"/>
            </a:pPr>
            <a:r>
              <a:rPr lang="en-US" sz="1600">
                <a:solidFill>
                  <a:schemeClr val="lt1"/>
                </a:solidFill>
              </a:rPr>
              <a:t>Network and Data Communications Analyst</a:t>
            </a:r>
            <a:endParaRPr sz="1600">
              <a:solidFill>
                <a:schemeClr val="lt1"/>
              </a:solidFill>
            </a:endParaRPr>
          </a:p>
          <a:p>
            <a:pPr marL="457200" lvl="0" indent="-330200" algn="l" rtl="0">
              <a:spcBef>
                <a:spcPts val="0"/>
              </a:spcBef>
              <a:spcAft>
                <a:spcPts val="0"/>
              </a:spcAft>
              <a:buClr>
                <a:schemeClr val="lt1"/>
              </a:buClr>
              <a:buSzPts val="1600"/>
              <a:buChar char="●"/>
            </a:pPr>
            <a:r>
              <a:rPr lang="en-US" sz="1600">
                <a:solidFill>
                  <a:schemeClr val="lt1"/>
                </a:solidFill>
              </a:rPr>
              <a:t>Network Administrator</a:t>
            </a:r>
            <a:endParaRPr sz="1600">
              <a:solidFill>
                <a:schemeClr val="lt1"/>
              </a:solidFill>
            </a:endParaRPr>
          </a:p>
          <a:p>
            <a:pPr marL="457200" lvl="0" indent="-330200" algn="l" rtl="0">
              <a:spcBef>
                <a:spcPts val="0"/>
              </a:spcBef>
              <a:spcAft>
                <a:spcPts val="0"/>
              </a:spcAft>
              <a:buClr>
                <a:schemeClr val="lt1"/>
              </a:buClr>
              <a:buSzPts val="1600"/>
              <a:buChar char="●"/>
            </a:pPr>
            <a:r>
              <a:rPr lang="en-US" sz="1600">
                <a:solidFill>
                  <a:schemeClr val="lt1"/>
                </a:solidFill>
              </a:rPr>
              <a:t>Computer Security Specialist</a:t>
            </a:r>
            <a:endParaRPr sz="1600">
              <a:solidFill>
                <a:schemeClr val="lt1"/>
              </a:solidFill>
            </a:endParaRPr>
          </a:p>
          <a:p>
            <a:pPr marL="457200" lvl="0" indent="-330200" algn="l" rtl="0">
              <a:spcBef>
                <a:spcPts val="0"/>
              </a:spcBef>
              <a:spcAft>
                <a:spcPts val="0"/>
              </a:spcAft>
              <a:buClr>
                <a:schemeClr val="lt1"/>
              </a:buClr>
              <a:buSzPts val="1600"/>
              <a:buChar char="●"/>
            </a:pPr>
            <a:r>
              <a:rPr lang="en-US" sz="1600">
                <a:solidFill>
                  <a:schemeClr val="lt1"/>
                </a:solidFill>
              </a:rPr>
              <a:t>Security Engineer</a:t>
            </a:r>
            <a:endParaRPr sz="1600">
              <a:solidFill>
                <a:schemeClr val="lt1"/>
              </a:solidFill>
            </a:endParaRPr>
          </a:p>
          <a:p>
            <a:pPr marL="457200" lvl="0" indent="-330200" algn="l" rtl="0">
              <a:spcBef>
                <a:spcPts val="0"/>
              </a:spcBef>
              <a:spcAft>
                <a:spcPts val="0"/>
              </a:spcAft>
              <a:buClr>
                <a:schemeClr val="lt1"/>
              </a:buClr>
              <a:buSzPts val="1600"/>
              <a:buChar char="●"/>
            </a:pPr>
            <a:r>
              <a:rPr lang="en-US" sz="1600">
                <a:solidFill>
                  <a:schemeClr val="lt1"/>
                </a:solidFill>
              </a:rPr>
              <a:t>Systems Administrator</a:t>
            </a:r>
            <a:endParaRPr sz="1600">
              <a:solidFill>
                <a:schemeClr val="lt1"/>
              </a:solidFill>
            </a:endParaRPr>
          </a:p>
          <a:p>
            <a:pPr marL="457200" lvl="0" indent="-330200" algn="l" rtl="0">
              <a:spcBef>
                <a:spcPts val="0"/>
              </a:spcBef>
              <a:spcAft>
                <a:spcPts val="0"/>
              </a:spcAft>
              <a:buClr>
                <a:schemeClr val="lt1"/>
              </a:buClr>
              <a:buSzPts val="1600"/>
              <a:buChar char="●"/>
            </a:pPr>
            <a:r>
              <a:rPr lang="en-US" sz="1600">
                <a:solidFill>
                  <a:schemeClr val="lt1"/>
                </a:solidFill>
              </a:rPr>
              <a:t>Database Administrator</a:t>
            </a:r>
            <a:endParaRPr sz="1600">
              <a:solidFill>
                <a:schemeClr val="lt1"/>
              </a:solidFill>
            </a:endParaRPr>
          </a:p>
          <a:p>
            <a:pPr marL="0" lvl="0" indent="0" algn="l" rtl="0">
              <a:spcBef>
                <a:spcPts val="0"/>
              </a:spcBef>
              <a:spcAft>
                <a:spcPts val="0"/>
              </a:spcAft>
              <a:buNone/>
            </a:pPr>
            <a:endParaRPr sz="1600">
              <a:solidFill>
                <a:schemeClr val="lt1"/>
              </a:solidFill>
            </a:endParaRPr>
          </a:p>
          <a:p>
            <a:pPr marL="0" lvl="0" indent="0" algn="l" rtl="0">
              <a:spcBef>
                <a:spcPts val="1600"/>
              </a:spcBef>
              <a:spcAft>
                <a:spcPts val="1600"/>
              </a:spcAft>
              <a:buNone/>
            </a:pPr>
            <a:endParaRPr sz="1600">
              <a:solidFill>
                <a:schemeClr val="lt1"/>
              </a:solidFill>
            </a:endParaRPr>
          </a:p>
        </p:txBody>
      </p:sp>
      <p:sp>
        <p:nvSpPr>
          <p:cNvPr id="490" name="Google Shape;490;p78"/>
          <p:cNvSpPr txBox="1">
            <a:spLocks noGrp="1"/>
          </p:cNvSpPr>
          <p:nvPr>
            <p:ph type="title"/>
          </p:nvPr>
        </p:nvSpPr>
        <p:spPr>
          <a:xfrm>
            <a:off x="690000" y="368825"/>
            <a:ext cx="814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Pathways</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491" name="Google Shape;491;p78"/>
          <p:cNvSpPr txBox="1">
            <a:spLocks noGrp="1"/>
          </p:cNvSpPr>
          <p:nvPr>
            <p:ph type="body" idx="2"/>
          </p:nvPr>
        </p:nvSpPr>
        <p:spPr>
          <a:xfrm>
            <a:off x="5048075" y="1470350"/>
            <a:ext cx="3404700" cy="293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500" b="1">
                <a:solidFill>
                  <a:schemeClr val="lt1"/>
                </a:solidFill>
              </a:rPr>
              <a:t>Health Sciences</a:t>
            </a:r>
            <a:endParaRPr sz="1500" b="1">
              <a:solidFill>
                <a:schemeClr val="lt1"/>
              </a:solidFill>
            </a:endParaRPr>
          </a:p>
          <a:p>
            <a:pPr marL="457200" lvl="0" indent="-323850" algn="l" rtl="0">
              <a:lnSpc>
                <a:spcPct val="100000"/>
              </a:lnSpc>
              <a:spcBef>
                <a:spcPts val="1600"/>
              </a:spcBef>
              <a:spcAft>
                <a:spcPts val="0"/>
              </a:spcAft>
              <a:buClr>
                <a:schemeClr val="lt1"/>
              </a:buClr>
              <a:buSzPts val="1500"/>
              <a:buChar char="●"/>
            </a:pPr>
            <a:r>
              <a:rPr lang="en-US" sz="1500">
                <a:solidFill>
                  <a:schemeClr val="lt1"/>
                </a:solidFill>
              </a:rPr>
              <a:t>Nursing</a:t>
            </a:r>
            <a:endParaRPr sz="1500">
              <a:solidFill>
                <a:schemeClr val="lt1"/>
              </a:solidFill>
            </a:endParaRPr>
          </a:p>
          <a:p>
            <a:pPr marL="457200" lvl="0" indent="-323850" algn="l" rtl="0">
              <a:lnSpc>
                <a:spcPct val="100000"/>
              </a:lnSpc>
              <a:spcBef>
                <a:spcPts val="0"/>
              </a:spcBef>
              <a:spcAft>
                <a:spcPts val="0"/>
              </a:spcAft>
              <a:buClr>
                <a:schemeClr val="lt1"/>
              </a:buClr>
              <a:buSzPts val="1500"/>
              <a:buChar char="●"/>
            </a:pPr>
            <a:r>
              <a:rPr lang="en-US" sz="1500">
                <a:solidFill>
                  <a:schemeClr val="lt1"/>
                </a:solidFill>
              </a:rPr>
              <a:t>Occupational Therapy Assistant</a:t>
            </a:r>
            <a:endParaRPr sz="1500">
              <a:solidFill>
                <a:schemeClr val="lt1"/>
              </a:solidFill>
            </a:endParaRPr>
          </a:p>
          <a:p>
            <a:pPr marL="457200" lvl="0" indent="-323850" algn="l" rtl="0">
              <a:lnSpc>
                <a:spcPct val="100000"/>
              </a:lnSpc>
              <a:spcBef>
                <a:spcPts val="0"/>
              </a:spcBef>
              <a:spcAft>
                <a:spcPts val="0"/>
              </a:spcAft>
              <a:buClr>
                <a:schemeClr val="lt1"/>
              </a:buClr>
              <a:buSzPts val="1500"/>
              <a:buChar char="●"/>
            </a:pPr>
            <a:r>
              <a:rPr lang="en-US" sz="1500">
                <a:solidFill>
                  <a:schemeClr val="lt1"/>
                </a:solidFill>
              </a:rPr>
              <a:t>Physical Therapy</a:t>
            </a:r>
            <a:endParaRPr sz="1500">
              <a:solidFill>
                <a:schemeClr val="lt1"/>
              </a:solidFill>
            </a:endParaRPr>
          </a:p>
          <a:p>
            <a:pPr marL="457200" lvl="0" indent="-323850" algn="l" rtl="0">
              <a:lnSpc>
                <a:spcPct val="100000"/>
              </a:lnSpc>
              <a:spcBef>
                <a:spcPts val="0"/>
              </a:spcBef>
              <a:spcAft>
                <a:spcPts val="0"/>
              </a:spcAft>
              <a:buClr>
                <a:schemeClr val="lt1"/>
              </a:buClr>
              <a:buSzPts val="1500"/>
              <a:buChar char="●"/>
            </a:pPr>
            <a:r>
              <a:rPr lang="en-US" sz="1500">
                <a:solidFill>
                  <a:schemeClr val="lt1"/>
                </a:solidFill>
              </a:rPr>
              <a:t>Radiation Therapy</a:t>
            </a:r>
            <a:endParaRPr sz="1500">
              <a:solidFill>
                <a:schemeClr val="lt1"/>
              </a:solidFill>
            </a:endParaRPr>
          </a:p>
          <a:p>
            <a:pPr marL="457200" lvl="0" indent="-323850" algn="l" rtl="0">
              <a:lnSpc>
                <a:spcPct val="100000"/>
              </a:lnSpc>
              <a:spcBef>
                <a:spcPts val="0"/>
              </a:spcBef>
              <a:spcAft>
                <a:spcPts val="0"/>
              </a:spcAft>
              <a:buClr>
                <a:schemeClr val="lt1"/>
              </a:buClr>
              <a:buSzPts val="1500"/>
              <a:buChar char="●"/>
            </a:pPr>
            <a:r>
              <a:rPr lang="en-US" sz="1500">
                <a:solidFill>
                  <a:schemeClr val="lt1"/>
                </a:solidFill>
              </a:rPr>
              <a:t>Respiratory Therapy</a:t>
            </a:r>
            <a:endParaRPr sz="1500">
              <a:solidFill>
                <a:schemeClr val="lt1"/>
              </a:solidFill>
            </a:endParaRPr>
          </a:p>
          <a:p>
            <a:pPr marL="457200" lvl="0" indent="-323850" algn="l" rtl="0">
              <a:lnSpc>
                <a:spcPct val="100000"/>
              </a:lnSpc>
              <a:spcBef>
                <a:spcPts val="0"/>
              </a:spcBef>
              <a:spcAft>
                <a:spcPts val="0"/>
              </a:spcAft>
              <a:buClr>
                <a:schemeClr val="lt1"/>
              </a:buClr>
              <a:buSzPts val="1500"/>
              <a:buChar char="●"/>
            </a:pPr>
            <a:r>
              <a:rPr lang="en-US" sz="1500">
                <a:solidFill>
                  <a:schemeClr val="lt1"/>
                </a:solidFill>
              </a:rPr>
              <a:t>Medical Imaging</a:t>
            </a:r>
            <a:endParaRPr sz="1500">
              <a:solidFill>
                <a:schemeClr val="lt1"/>
              </a:solidFill>
            </a:endParaRPr>
          </a:p>
          <a:p>
            <a:pPr marL="457200" lvl="0" indent="-323850" algn="l" rtl="0">
              <a:lnSpc>
                <a:spcPct val="100000"/>
              </a:lnSpc>
              <a:spcBef>
                <a:spcPts val="0"/>
              </a:spcBef>
              <a:spcAft>
                <a:spcPts val="0"/>
              </a:spcAft>
              <a:buClr>
                <a:schemeClr val="lt1"/>
              </a:buClr>
              <a:buSzPts val="1500"/>
              <a:buChar char="●"/>
            </a:pPr>
            <a:r>
              <a:rPr lang="en-US" sz="1500">
                <a:solidFill>
                  <a:schemeClr val="lt1"/>
                </a:solidFill>
              </a:rPr>
              <a:t>Cardiovascular Perfusion</a:t>
            </a:r>
            <a:endParaRPr sz="1500">
              <a:solidFill>
                <a:schemeClr val="lt1"/>
              </a:solidFill>
            </a:endParaRPr>
          </a:p>
          <a:p>
            <a:pPr marL="457200" lvl="0" indent="-323850" algn="l" rtl="0">
              <a:lnSpc>
                <a:spcPct val="100000"/>
              </a:lnSpc>
              <a:spcBef>
                <a:spcPts val="0"/>
              </a:spcBef>
              <a:spcAft>
                <a:spcPts val="0"/>
              </a:spcAft>
              <a:buClr>
                <a:schemeClr val="lt1"/>
              </a:buClr>
              <a:buSzPts val="1500"/>
              <a:buChar char="●"/>
            </a:pPr>
            <a:r>
              <a:rPr lang="en-US" sz="1500">
                <a:solidFill>
                  <a:schemeClr val="lt1"/>
                </a:solidFill>
              </a:rPr>
              <a:t>Chiropractic Medicine</a:t>
            </a:r>
            <a:endParaRPr sz="1500">
              <a:solidFill>
                <a:schemeClr val="lt1"/>
              </a:solidFill>
            </a:endParaRPr>
          </a:p>
          <a:p>
            <a:pPr marL="457200" lvl="0" indent="-323850" algn="l" rtl="0">
              <a:lnSpc>
                <a:spcPct val="100000"/>
              </a:lnSpc>
              <a:spcBef>
                <a:spcPts val="0"/>
              </a:spcBef>
              <a:spcAft>
                <a:spcPts val="0"/>
              </a:spcAft>
              <a:buClr>
                <a:schemeClr val="lt1"/>
              </a:buClr>
              <a:buSzPts val="1500"/>
              <a:buChar char="●"/>
            </a:pPr>
            <a:r>
              <a:rPr lang="en-US" sz="1500">
                <a:solidFill>
                  <a:schemeClr val="lt1"/>
                </a:solidFill>
              </a:rPr>
              <a:t>Medical Technology</a:t>
            </a:r>
            <a:endParaRPr sz="1500">
              <a:solidFill>
                <a:schemeClr val="lt1"/>
              </a:solidFill>
            </a:endParaRPr>
          </a:p>
        </p:txBody>
      </p:sp>
      <p:sp>
        <p:nvSpPr>
          <p:cNvPr id="492" name="Google Shape;492;p78"/>
          <p:cNvSpPr txBox="1"/>
          <p:nvPr/>
        </p:nvSpPr>
        <p:spPr>
          <a:xfrm>
            <a:off x="6966900" y="1470350"/>
            <a:ext cx="2177100" cy="7479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chemeClr val="accent4"/>
                </a:solidFill>
                <a:latin typeface="Lora"/>
                <a:ea typeface="Lora"/>
                <a:cs typeface="Lora"/>
                <a:sym typeface="Lora"/>
              </a:rPr>
              <a:t>Registered Nurse</a:t>
            </a:r>
            <a:endParaRPr b="1">
              <a:solidFill>
                <a:schemeClr val="accent4"/>
              </a:solidFill>
              <a:latin typeface="Lora"/>
              <a:ea typeface="Lora"/>
              <a:cs typeface="Lora"/>
              <a:sym typeface="Lora"/>
            </a:endParaRPr>
          </a:p>
          <a:p>
            <a:pPr marL="0" lvl="0" indent="0" algn="ctr" rtl="0">
              <a:spcBef>
                <a:spcPts val="0"/>
              </a:spcBef>
              <a:spcAft>
                <a:spcPts val="0"/>
              </a:spcAft>
              <a:buNone/>
            </a:pPr>
            <a:r>
              <a:rPr lang="en-US" b="1">
                <a:solidFill>
                  <a:schemeClr val="accent4"/>
                </a:solidFill>
                <a:latin typeface="Lora"/>
                <a:ea typeface="Lora"/>
                <a:cs typeface="Lora"/>
                <a:sym typeface="Lora"/>
              </a:rPr>
              <a:t>$81,220/year</a:t>
            </a:r>
            <a:endParaRPr b="1">
              <a:solidFill>
                <a:schemeClr val="accent4"/>
              </a:solidFill>
              <a:latin typeface="Lora"/>
              <a:ea typeface="Lora"/>
              <a:cs typeface="Lora"/>
              <a:sym typeface="Lora"/>
            </a:endParaRPr>
          </a:p>
          <a:p>
            <a:pPr marL="0" lvl="0" indent="0" algn="ctr" rtl="0">
              <a:spcBef>
                <a:spcPts val="0"/>
              </a:spcBef>
              <a:spcAft>
                <a:spcPts val="0"/>
              </a:spcAft>
              <a:buNone/>
            </a:pPr>
            <a:endParaRPr sz="700" b="1">
              <a:solidFill>
                <a:schemeClr val="accent4"/>
              </a:solidFill>
              <a:latin typeface="Lora"/>
              <a:ea typeface="Lora"/>
              <a:cs typeface="Lora"/>
              <a:sym typeface="Lora"/>
            </a:endParaRPr>
          </a:p>
          <a:p>
            <a:pPr marL="0" lvl="0" indent="0" algn="ctr" rtl="0">
              <a:spcBef>
                <a:spcPts val="0"/>
              </a:spcBef>
              <a:spcAft>
                <a:spcPts val="0"/>
              </a:spcAft>
              <a:buNone/>
            </a:pPr>
            <a:r>
              <a:rPr lang="en-US" sz="800" b="1">
                <a:solidFill>
                  <a:schemeClr val="accent4"/>
                </a:solidFill>
                <a:latin typeface="Lora"/>
                <a:ea typeface="Lora"/>
                <a:cs typeface="Lora"/>
                <a:sym typeface="Lora"/>
              </a:rPr>
              <a:t>2022 Median Salary US Dept of Labor</a:t>
            </a:r>
            <a:endParaRPr sz="800" b="1">
              <a:solidFill>
                <a:schemeClr val="accent4"/>
              </a:solidFill>
              <a:latin typeface="Lora"/>
              <a:ea typeface="Lora"/>
              <a:cs typeface="Lora"/>
              <a:sym typeface="Lora"/>
            </a:endParaRPr>
          </a:p>
        </p:txBody>
      </p:sp>
      <p:sp>
        <p:nvSpPr>
          <p:cNvPr id="493" name="Google Shape;493;p78"/>
          <p:cNvSpPr txBox="1"/>
          <p:nvPr/>
        </p:nvSpPr>
        <p:spPr>
          <a:xfrm>
            <a:off x="1419325" y="4584725"/>
            <a:ext cx="2177100" cy="4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accent4"/>
              </a:solidFill>
              <a:latin typeface="Lora"/>
              <a:ea typeface="Lora"/>
              <a:cs typeface="Lora"/>
              <a:sym typeface="Lora"/>
            </a:endParaRPr>
          </a:p>
        </p:txBody>
      </p:sp>
      <p:sp>
        <p:nvSpPr>
          <p:cNvPr id="494" name="Google Shape;494;p78"/>
          <p:cNvSpPr txBox="1"/>
          <p:nvPr/>
        </p:nvSpPr>
        <p:spPr>
          <a:xfrm>
            <a:off x="2577825" y="1989000"/>
            <a:ext cx="2117400" cy="9090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chemeClr val="dk1"/>
                </a:solidFill>
                <a:latin typeface="Lora"/>
                <a:ea typeface="Lora"/>
                <a:cs typeface="Lora"/>
                <a:sym typeface="Lora"/>
              </a:rPr>
              <a:t>Computer Programmer</a:t>
            </a:r>
            <a:endParaRPr b="1">
              <a:solidFill>
                <a:schemeClr val="dk1"/>
              </a:solidFill>
              <a:latin typeface="Lora"/>
              <a:ea typeface="Lora"/>
              <a:cs typeface="Lora"/>
              <a:sym typeface="Lora"/>
            </a:endParaRPr>
          </a:p>
          <a:p>
            <a:pPr marL="0" lvl="0" indent="0" algn="ctr" rtl="0">
              <a:spcBef>
                <a:spcPts val="0"/>
              </a:spcBef>
              <a:spcAft>
                <a:spcPts val="0"/>
              </a:spcAft>
              <a:buNone/>
            </a:pPr>
            <a:r>
              <a:rPr lang="en-US" b="1">
                <a:solidFill>
                  <a:schemeClr val="dk1"/>
                </a:solidFill>
                <a:latin typeface="Lora"/>
                <a:ea typeface="Lora"/>
                <a:cs typeface="Lora"/>
                <a:sym typeface="Lora"/>
              </a:rPr>
              <a:t>$97,800/year</a:t>
            </a:r>
            <a:endParaRPr b="1">
              <a:solidFill>
                <a:schemeClr val="dk1"/>
              </a:solidFill>
              <a:latin typeface="Lora"/>
              <a:ea typeface="Lora"/>
              <a:cs typeface="Lora"/>
              <a:sym typeface="Lora"/>
            </a:endParaRPr>
          </a:p>
          <a:p>
            <a:pPr marL="0" lvl="0" indent="0" algn="ctr" rtl="0">
              <a:spcBef>
                <a:spcPts val="0"/>
              </a:spcBef>
              <a:spcAft>
                <a:spcPts val="0"/>
              </a:spcAft>
              <a:buClr>
                <a:schemeClr val="dk1"/>
              </a:buClr>
              <a:buSzPts val="1100"/>
              <a:buFont typeface="Arial"/>
              <a:buNone/>
            </a:pPr>
            <a:r>
              <a:rPr lang="en-US" sz="800" b="1">
                <a:solidFill>
                  <a:schemeClr val="accent4"/>
                </a:solidFill>
                <a:latin typeface="Lora"/>
                <a:ea typeface="Lora"/>
                <a:cs typeface="Lora"/>
                <a:sym typeface="Lora"/>
              </a:rPr>
              <a:t>2022 Median Salary US Dept of Labor</a:t>
            </a:r>
            <a:endParaRPr sz="800" b="1">
              <a:solidFill>
                <a:schemeClr val="accent4"/>
              </a:solidFill>
              <a:latin typeface="Lora"/>
              <a:ea typeface="Lora"/>
              <a:cs typeface="Lora"/>
              <a:sym typeface="Lora"/>
            </a:endParaRPr>
          </a:p>
          <a:p>
            <a:pPr marL="0" lvl="0" indent="0" algn="l" rtl="0">
              <a:spcBef>
                <a:spcPts val="0"/>
              </a:spcBef>
              <a:spcAft>
                <a:spcPts val="0"/>
              </a:spcAft>
              <a:buNone/>
            </a:pPr>
            <a:endParaRPr>
              <a:solidFill>
                <a:schemeClr val="dk1"/>
              </a:solidFill>
              <a:latin typeface="Lora"/>
              <a:ea typeface="Lora"/>
              <a:cs typeface="Lora"/>
              <a:sym typeface="Lora"/>
            </a:endParaRPr>
          </a:p>
        </p:txBody>
      </p:sp>
      <p:cxnSp>
        <p:nvCxnSpPr>
          <p:cNvPr id="495" name="Google Shape;495;p78"/>
          <p:cNvCxnSpPr/>
          <p:nvPr/>
        </p:nvCxnSpPr>
        <p:spPr>
          <a:xfrm>
            <a:off x="4845000" y="1520300"/>
            <a:ext cx="0" cy="3195900"/>
          </a:xfrm>
          <a:prstGeom prst="straightConnector1">
            <a:avLst/>
          </a:prstGeom>
          <a:noFill/>
          <a:ln w="28575" cap="flat" cmpd="sng">
            <a:solidFill>
              <a:schemeClr val="lt1"/>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9"/>
          <p:cNvSpPr txBox="1">
            <a:spLocks noGrp="1"/>
          </p:cNvSpPr>
          <p:nvPr>
            <p:ph type="body" idx="1"/>
          </p:nvPr>
        </p:nvSpPr>
        <p:spPr>
          <a:xfrm>
            <a:off x="617700" y="1228800"/>
            <a:ext cx="5832900" cy="3565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US" sz="1600"/>
              <a:t>First generation college attendees</a:t>
            </a:r>
            <a:endParaRPr sz="1600"/>
          </a:p>
          <a:p>
            <a:pPr marL="457200" lvl="0" indent="-330200" algn="l" rtl="0">
              <a:spcBef>
                <a:spcPts val="0"/>
              </a:spcBef>
              <a:spcAft>
                <a:spcPts val="0"/>
              </a:spcAft>
              <a:buSzPts val="1600"/>
              <a:buChar char="●"/>
            </a:pPr>
            <a:r>
              <a:rPr lang="en-US" sz="1600"/>
              <a:t>Students that fall in the 65-80 percentile for overall academic achievement</a:t>
            </a:r>
            <a:endParaRPr sz="1600"/>
          </a:p>
          <a:p>
            <a:pPr marL="457200" lvl="0" indent="-330200" algn="l" rtl="0">
              <a:spcBef>
                <a:spcPts val="0"/>
              </a:spcBef>
              <a:spcAft>
                <a:spcPts val="0"/>
              </a:spcAft>
              <a:buSzPts val="1600"/>
              <a:buChar char="●"/>
            </a:pPr>
            <a:r>
              <a:rPr lang="en-US" sz="1600"/>
              <a:t>Economically Disadvantaged students</a:t>
            </a:r>
            <a:endParaRPr sz="1600"/>
          </a:p>
          <a:p>
            <a:pPr marL="457200" lvl="0" indent="-330200" algn="l" rtl="0">
              <a:spcBef>
                <a:spcPts val="0"/>
              </a:spcBef>
              <a:spcAft>
                <a:spcPts val="0"/>
              </a:spcAft>
              <a:buSzPts val="1600"/>
              <a:buChar char="●"/>
            </a:pPr>
            <a:r>
              <a:rPr lang="en-US" sz="1600"/>
              <a:t>Students must not have excessive disciplinary problems (0-1 major referrals)</a:t>
            </a:r>
            <a:endParaRPr sz="1600"/>
          </a:p>
          <a:p>
            <a:pPr marL="457200" lvl="0" indent="-330200" algn="l" rtl="0">
              <a:spcBef>
                <a:spcPts val="0"/>
              </a:spcBef>
              <a:spcAft>
                <a:spcPts val="0"/>
              </a:spcAft>
              <a:buSzPts val="1600"/>
              <a:buChar char="●"/>
            </a:pPr>
            <a:r>
              <a:rPr lang="en-US" sz="1600"/>
              <a:t>Students must have an attendance record of 90% or higher</a:t>
            </a:r>
            <a:endParaRPr sz="1600"/>
          </a:p>
          <a:p>
            <a:pPr marL="0" lvl="0" indent="0" algn="l" rtl="0">
              <a:spcBef>
                <a:spcPts val="1600"/>
              </a:spcBef>
              <a:spcAft>
                <a:spcPts val="1600"/>
              </a:spcAft>
              <a:buNone/>
            </a:pPr>
            <a:r>
              <a:rPr lang="en-US" sz="1600" b="1">
                <a:solidFill>
                  <a:srgbClr val="660000"/>
                </a:solidFill>
              </a:rPr>
              <a:t>**If students do not meet the above listed requirements, they may also be considered based on teacher recommendation</a:t>
            </a:r>
            <a:endParaRPr sz="1600" b="1">
              <a:solidFill>
                <a:srgbClr val="660000"/>
              </a:solidFill>
            </a:endParaRPr>
          </a:p>
        </p:txBody>
      </p:sp>
      <p:sp>
        <p:nvSpPr>
          <p:cNvPr id="501" name="Google Shape;501;p79"/>
          <p:cNvSpPr txBox="1">
            <a:spLocks noGrp="1"/>
          </p:cNvSpPr>
          <p:nvPr>
            <p:ph type="title"/>
          </p:nvPr>
        </p:nvSpPr>
        <p:spPr>
          <a:xfrm>
            <a:off x="690000" y="379150"/>
            <a:ext cx="3246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660000"/>
                </a:solidFill>
              </a:rPr>
              <a:t>ENROLLMENT TARGETS</a:t>
            </a:r>
            <a:endParaRPr>
              <a:solidFill>
                <a:srgbClr val="660000"/>
              </a:solidFill>
            </a:endParaRPr>
          </a:p>
        </p:txBody>
      </p:sp>
      <p:sp>
        <p:nvSpPr>
          <p:cNvPr id="502" name="Google Shape;502;p7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80"/>
          <p:cNvSpPr txBox="1">
            <a:spLocks noGrp="1"/>
          </p:cNvSpPr>
          <p:nvPr>
            <p:ph type="title"/>
          </p:nvPr>
        </p:nvSpPr>
        <p:spPr>
          <a:xfrm>
            <a:off x="690000" y="368825"/>
            <a:ext cx="4029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Pathway Progression</a:t>
            </a:r>
            <a:endParaRPr>
              <a:solidFill>
                <a:schemeClr val="lt1"/>
              </a:solidFill>
            </a:endParaRPr>
          </a:p>
        </p:txBody>
      </p:sp>
      <p:sp>
        <p:nvSpPr>
          <p:cNvPr id="508" name="Google Shape;508;p80"/>
          <p:cNvSpPr/>
          <p:nvPr/>
        </p:nvSpPr>
        <p:spPr>
          <a:xfrm rot="10800000">
            <a:off x="2124045" y="1065248"/>
            <a:ext cx="844092" cy="1039639"/>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rgbClr val="6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09" name="Google Shape;509;p80"/>
          <p:cNvGraphicFramePr/>
          <p:nvPr/>
        </p:nvGraphicFramePr>
        <p:xfrm>
          <a:off x="290638" y="1946250"/>
          <a:ext cx="3000000" cy="3000000"/>
        </p:xfrm>
        <a:graphic>
          <a:graphicData uri="http://schemas.openxmlformats.org/drawingml/2006/table">
            <a:tbl>
              <a:tblPr>
                <a:noFill/>
                <a:tableStyleId>{599D07ED-BA96-4664-8B1C-1359F459368D}</a:tableStyleId>
              </a:tblPr>
              <a:tblGrid>
                <a:gridCol w="1671350">
                  <a:extLst>
                    <a:ext uri="{9D8B030D-6E8A-4147-A177-3AD203B41FA5}">
                      <a16:colId xmlns:a16="http://schemas.microsoft.com/office/drawing/2014/main" val="20000"/>
                    </a:ext>
                  </a:extLst>
                </a:gridCol>
                <a:gridCol w="1270500">
                  <a:extLst>
                    <a:ext uri="{9D8B030D-6E8A-4147-A177-3AD203B41FA5}">
                      <a16:colId xmlns:a16="http://schemas.microsoft.com/office/drawing/2014/main" val="20001"/>
                    </a:ext>
                  </a:extLst>
                </a:gridCol>
                <a:gridCol w="1272100">
                  <a:extLst>
                    <a:ext uri="{9D8B030D-6E8A-4147-A177-3AD203B41FA5}">
                      <a16:colId xmlns:a16="http://schemas.microsoft.com/office/drawing/2014/main" val="20002"/>
                    </a:ext>
                  </a:extLst>
                </a:gridCol>
                <a:gridCol w="4348775">
                  <a:extLst>
                    <a:ext uri="{9D8B030D-6E8A-4147-A177-3AD203B41FA5}">
                      <a16:colId xmlns:a16="http://schemas.microsoft.com/office/drawing/2014/main" val="20003"/>
                    </a:ext>
                  </a:extLst>
                </a:gridCol>
              </a:tblGrid>
              <a:tr h="534325">
                <a:tc>
                  <a:txBody>
                    <a:bodyPr/>
                    <a:lstStyle/>
                    <a:p>
                      <a:pPr marL="0" lvl="0" indent="0" algn="ctr" rtl="0">
                        <a:spcBef>
                          <a:spcPts val="0"/>
                        </a:spcBef>
                        <a:spcAft>
                          <a:spcPts val="0"/>
                        </a:spcAft>
                        <a:buNone/>
                      </a:pPr>
                      <a:r>
                        <a:rPr lang="en-US" sz="1600">
                          <a:solidFill>
                            <a:schemeClr val="lt1"/>
                          </a:solidFill>
                          <a:latin typeface="Anton"/>
                          <a:ea typeface="Anton"/>
                          <a:cs typeface="Anton"/>
                          <a:sym typeface="Anton"/>
                        </a:rPr>
                        <a:t>Year 1 - Grade 9</a:t>
                      </a:r>
                      <a:endParaRPr sz="1600">
                        <a:solidFill>
                          <a:schemeClr val="lt1"/>
                        </a:solidFill>
                        <a:latin typeface="Anton"/>
                        <a:ea typeface="Anton"/>
                        <a:cs typeface="Anton"/>
                        <a:sym typeface="Anton"/>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660000"/>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6">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6">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Anton"/>
                          <a:ea typeface="Anton"/>
                          <a:cs typeface="Anton"/>
                          <a:sym typeface="Anton"/>
                        </a:rPr>
                        <a:t>9th and 10th grade at GRB</a:t>
                      </a:r>
                      <a:endParaRPr>
                        <a:latin typeface="Anton"/>
                        <a:ea typeface="Anton"/>
                        <a:cs typeface="Anton"/>
                        <a:sym typeface="Anton"/>
                      </a:endParaRPr>
                    </a:p>
                  </a:txBody>
                  <a:tcPr marL="91425" marR="91425" marT="91425" marB="91425">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6">
                          <a:alpha val="0"/>
                        </a:schemeClr>
                      </a:solidFill>
                      <a:prstDash val="solid"/>
                      <a:round/>
                      <a:headEnd type="none" w="sm" len="sm"/>
                      <a:tailEnd type="none" w="sm" len="sm"/>
                    </a:lnB>
                  </a:tcPr>
                </a:tc>
                <a:extLst>
                  <a:ext uri="{0D108BD9-81ED-4DB2-BD59-A6C34878D82A}">
                    <a16:rowId xmlns:a16="http://schemas.microsoft.com/office/drawing/2014/main" val="10000"/>
                  </a:ext>
                </a:extLst>
              </a:tr>
              <a:tr h="534325">
                <a:tc>
                  <a:txBody>
                    <a:bodyPr/>
                    <a:lstStyle/>
                    <a:p>
                      <a:pPr marL="0" lvl="0" indent="0" algn="ctr" rtl="0">
                        <a:spcBef>
                          <a:spcPts val="0"/>
                        </a:spcBef>
                        <a:spcAft>
                          <a:spcPts val="0"/>
                        </a:spcAft>
                        <a:buNone/>
                      </a:pPr>
                      <a:r>
                        <a:rPr lang="en-US" sz="1600">
                          <a:solidFill>
                            <a:schemeClr val="lt1"/>
                          </a:solidFill>
                          <a:latin typeface="Anton"/>
                          <a:ea typeface="Anton"/>
                          <a:cs typeface="Anton"/>
                          <a:sym typeface="Anton"/>
                        </a:rPr>
                        <a:t>Year 2 - Grade 10</a:t>
                      </a:r>
                      <a:endParaRPr sz="1600">
                        <a:solidFill>
                          <a:schemeClr val="lt1"/>
                        </a:solidFill>
                        <a:latin typeface="Anton"/>
                        <a:ea typeface="Anton"/>
                        <a:cs typeface="Anton"/>
                        <a:sym typeface="Anton"/>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660000"/>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6">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6">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6">
                          <a:alpha val="0"/>
                        </a:schemeClr>
                      </a:solidFill>
                      <a:prstDash val="solid"/>
                      <a:round/>
                      <a:headEnd type="none" w="sm" len="sm"/>
                      <a:tailEnd type="none" w="sm" len="sm"/>
                    </a:lnB>
                  </a:tcPr>
                </a:tc>
                <a:extLst>
                  <a:ext uri="{0D108BD9-81ED-4DB2-BD59-A6C34878D82A}">
                    <a16:rowId xmlns:a16="http://schemas.microsoft.com/office/drawing/2014/main" val="10001"/>
                  </a:ext>
                </a:extLst>
              </a:tr>
              <a:tr h="534325">
                <a:tc>
                  <a:txBody>
                    <a:bodyPr/>
                    <a:lstStyle/>
                    <a:p>
                      <a:pPr marL="0" lvl="0" indent="0" algn="ctr" rtl="0">
                        <a:spcBef>
                          <a:spcPts val="0"/>
                        </a:spcBef>
                        <a:spcAft>
                          <a:spcPts val="0"/>
                        </a:spcAft>
                        <a:buNone/>
                      </a:pPr>
                      <a:r>
                        <a:rPr lang="en-US" sz="1600">
                          <a:solidFill>
                            <a:schemeClr val="lt1"/>
                          </a:solidFill>
                          <a:latin typeface="Anton"/>
                          <a:ea typeface="Anton"/>
                          <a:cs typeface="Anton"/>
                          <a:sym typeface="Anton"/>
                        </a:rPr>
                        <a:t>Year 3 - Grade 11</a:t>
                      </a:r>
                      <a:endParaRPr sz="1600">
                        <a:solidFill>
                          <a:schemeClr val="lt1"/>
                        </a:solidFill>
                        <a:latin typeface="Anton"/>
                        <a:ea typeface="Anton"/>
                        <a:cs typeface="Anton"/>
                        <a:sym typeface="Anton"/>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660000"/>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6">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6">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6">
                          <a:alpha val="0"/>
                        </a:schemeClr>
                      </a:solidFill>
                      <a:prstDash val="solid"/>
                      <a:round/>
                      <a:headEnd type="none" w="sm" len="sm"/>
                      <a:tailEnd type="none" w="sm" len="sm"/>
                    </a:lnB>
                  </a:tcPr>
                </a:tc>
                <a:extLst>
                  <a:ext uri="{0D108BD9-81ED-4DB2-BD59-A6C34878D82A}">
                    <a16:rowId xmlns:a16="http://schemas.microsoft.com/office/drawing/2014/main" val="10002"/>
                  </a:ext>
                </a:extLst>
              </a:tr>
              <a:tr h="534325">
                <a:tc>
                  <a:txBody>
                    <a:bodyPr/>
                    <a:lstStyle/>
                    <a:p>
                      <a:pPr marL="0" lvl="0" indent="0" algn="ctr" rtl="0">
                        <a:spcBef>
                          <a:spcPts val="0"/>
                        </a:spcBef>
                        <a:spcAft>
                          <a:spcPts val="0"/>
                        </a:spcAft>
                        <a:buNone/>
                      </a:pPr>
                      <a:r>
                        <a:rPr lang="en-US" sz="1600">
                          <a:solidFill>
                            <a:schemeClr val="lt1"/>
                          </a:solidFill>
                          <a:latin typeface="Anton"/>
                          <a:ea typeface="Anton"/>
                          <a:cs typeface="Anton"/>
                          <a:sym typeface="Anton"/>
                        </a:rPr>
                        <a:t>Year 4 - Grade 12</a:t>
                      </a:r>
                      <a:endParaRPr sz="1600">
                        <a:solidFill>
                          <a:schemeClr val="lt1"/>
                        </a:solidFill>
                        <a:latin typeface="Anton"/>
                        <a:ea typeface="Anton"/>
                        <a:cs typeface="Anton"/>
                        <a:sym typeface="Anton"/>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660000"/>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6">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6">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a:solidFill>
                            <a:schemeClr val="accent4"/>
                          </a:solidFill>
                          <a:latin typeface="Anton"/>
                          <a:ea typeface="Anton"/>
                          <a:cs typeface="Anton"/>
                          <a:sym typeface="Anton"/>
                        </a:rPr>
                        <a:t>High School Diploma &amp; 34 [HS] or 32 [IT] or more SUNY Credits</a:t>
                      </a:r>
                      <a:endParaRPr>
                        <a:solidFill>
                          <a:schemeClr val="accent4"/>
                        </a:solidFill>
                        <a:latin typeface="Anton"/>
                        <a:ea typeface="Anton"/>
                        <a:cs typeface="Anton"/>
                        <a:sym typeface="Anton"/>
                      </a:endParaRPr>
                    </a:p>
                  </a:txBody>
                  <a:tcPr marL="91425" marR="91425" marT="91425" marB="91425">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6">
                          <a:alpha val="0"/>
                        </a:schemeClr>
                      </a:solidFill>
                      <a:prstDash val="solid"/>
                      <a:round/>
                      <a:headEnd type="none" w="sm" len="sm"/>
                      <a:tailEnd type="none" w="sm" len="sm"/>
                    </a:lnB>
                  </a:tcPr>
                </a:tc>
                <a:extLst>
                  <a:ext uri="{0D108BD9-81ED-4DB2-BD59-A6C34878D82A}">
                    <a16:rowId xmlns:a16="http://schemas.microsoft.com/office/drawing/2014/main" val="10003"/>
                  </a:ext>
                </a:extLst>
              </a:tr>
              <a:tr h="534325">
                <a:tc>
                  <a:txBody>
                    <a:bodyPr/>
                    <a:lstStyle/>
                    <a:p>
                      <a:pPr marL="0" lvl="0" indent="0" algn="ctr" rtl="0">
                        <a:spcBef>
                          <a:spcPts val="0"/>
                        </a:spcBef>
                        <a:spcAft>
                          <a:spcPts val="0"/>
                        </a:spcAft>
                        <a:buNone/>
                      </a:pPr>
                      <a:endParaRPr sz="1600">
                        <a:solidFill>
                          <a:schemeClr val="accent4"/>
                        </a:solidFill>
                        <a:latin typeface="Anton"/>
                        <a:ea typeface="Anton"/>
                        <a:cs typeface="Anton"/>
                        <a:sym typeface="Anton"/>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660000"/>
                    </a:solidFill>
                  </a:tcPr>
                </a:tc>
                <a:tc>
                  <a:txBody>
                    <a:bodyPr/>
                    <a:lstStyle/>
                    <a:p>
                      <a:pPr marL="0" lvl="0" indent="0" algn="l" rtl="0">
                        <a:spcBef>
                          <a:spcPts val="0"/>
                        </a:spcBef>
                        <a:spcAft>
                          <a:spcPts val="0"/>
                        </a:spcAft>
                        <a:buNone/>
                      </a:pPr>
                      <a:endParaRPr/>
                    </a:p>
                  </a:txBody>
                  <a:tcPr marL="91425" marR="91425" marT="91425" marB="91425">
                    <a:lnL w="9525"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6">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6">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a:solidFill>
                            <a:schemeClr val="accent4"/>
                          </a:solidFill>
                          <a:latin typeface="Anton"/>
                          <a:ea typeface="Anton"/>
                          <a:cs typeface="Anton"/>
                          <a:sym typeface="Anton"/>
                        </a:rPr>
                        <a:t>Associate’s Degree 64 [HS] or 62 [IT] SUNY Credits</a:t>
                      </a:r>
                      <a:endParaRPr>
                        <a:solidFill>
                          <a:schemeClr val="accent4"/>
                        </a:solidFill>
                        <a:latin typeface="Anton"/>
                        <a:ea typeface="Anton"/>
                        <a:cs typeface="Anton"/>
                        <a:sym typeface="Anton"/>
                      </a:endParaRPr>
                    </a:p>
                  </a:txBody>
                  <a:tcPr marL="91425" marR="91425" marT="91425" marB="91425">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6">
                          <a:alpha val="0"/>
                        </a:scheme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10" name="Google Shape;510;p80"/>
          <p:cNvSpPr/>
          <p:nvPr/>
        </p:nvSpPr>
        <p:spPr>
          <a:xfrm rot="10800000">
            <a:off x="3426708" y="1065248"/>
            <a:ext cx="844092" cy="1039639"/>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rgbClr val="6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1" name="Google Shape;511;p80"/>
          <p:cNvGrpSpPr/>
          <p:nvPr/>
        </p:nvGrpSpPr>
        <p:grpSpPr>
          <a:xfrm>
            <a:off x="2376470" y="2855678"/>
            <a:ext cx="339253" cy="339253"/>
            <a:chOff x="1492675" y="4992125"/>
            <a:chExt cx="481825" cy="481825"/>
          </a:xfrm>
        </p:grpSpPr>
        <p:sp>
          <p:nvSpPr>
            <p:cNvPr id="512" name="Google Shape;512;p80"/>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13" name="Google Shape;513;p80"/>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14" name="Google Shape;514;p80"/>
          <p:cNvGrpSpPr/>
          <p:nvPr/>
        </p:nvGrpSpPr>
        <p:grpSpPr>
          <a:xfrm>
            <a:off x="2376470" y="3395767"/>
            <a:ext cx="339253" cy="339253"/>
            <a:chOff x="1492675" y="4992125"/>
            <a:chExt cx="481825" cy="481825"/>
          </a:xfrm>
        </p:grpSpPr>
        <p:sp>
          <p:nvSpPr>
            <p:cNvPr id="515" name="Google Shape;515;p80"/>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16" name="Google Shape;516;p80"/>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17" name="Google Shape;517;p80"/>
          <p:cNvGrpSpPr/>
          <p:nvPr/>
        </p:nvGrpSpPr>
        <p:grpSpPr>
          <a:xfrm>
            <a:off x="2376462" y="4425414"/>
            <a:ext cx="339253" cy="339253"/>
            <a:chOff x="2085525" y="4992125"/>
            <a:chExt cx="481825" cy="481825"/>
          </a:xfrm>
        </p:grpSpPr>
        <p:sp>
          <p:nvSpPr>
            <p:cNvPr id="518" name="Google Shape;518;p80"/>
            <p:cNvSpPr/>
            <p:nvPr/>
          </p:nvSpPr>
          <p:spPr>
            <a:xfrm>
              <a:off x="2244150" y="5152125"/>
              <a:ext cx="164500" cy="161825"/>
            </a:xfrm>
            <a:custGeom>
              <a:avLst/>
              <a:gdLst/>
              <a:ahLst/>
              <a:cxnLst/>
              <a:rect l="l" t="t" r="r" b="b"/>
              <a:pathLst>
                <a:path w="6580" h="6473" extrusionOk="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19" name="Google Shape;519;p80"/>
            <p:cNvSpPr/>
            <p:nvPr/>
          </p:nvSpPr>
          <p:spPr>
            <a:xfrm>
              <a:off x="2085525" y="4992125"/>
              <a:ext cx="481825" cy="481825"/>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0" name="Google Shape;520;p80"/>
          <p:cNvGrpSpPr/>
          <p:nvPr/>
        </p:nvGrpSpPr>
        <p:grpSpPr>
          <a:xfrm>
            <a:off x="3679145" y="3394780"/>
            <a:ext cx="339253" cy="339253"/>
            <a:chOff x="1492675" y="4992125"/>
            <a:chExt cx="481825" cy="481825"/>
          </a:xfrm>
        </p:grpSpPr>
        <p:sp>
          <p:nvSpPr>
            <p:cNvPr id="521" name="Google Shape;521;p80"/>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2" name="Google Shape;522;p80"/>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3" name="Google Shape;523;p80"/>
          <p:cNvGrpSpPr/>
          <p:nvPr/>
        </p:nvGrpSpPr>
        <p:grpSpPr>
          <a:xfrm>
            <a:off x="2376470" y="2366114"/>
            <a:ext cx="339253" cy="339253"/>
            <a:chOff x="1492675" y="4992125"/>
            <a:chExt cx="481825" cy="481825"/>
          </a:xfrm>
        </p:grpSpPr>
        <p:sp>
          <p:nvSpPr>
            <p:cNvPr id="524" name="Google Shape;524;p80"/>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5" name="Google Shape;525;p80"/>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6" name="Google Shape;526;p80"/>
          <p:cNvGrpSpPr/>
          <p:nvPr/>
        </p:nvGrpSpPr>
        <p:grpSpPr>
          <a:xfrm>
            <a:off x="3679137" y="2366114"/>
            <a:ext cx="339253" cy="339253"/>
            <a:chOff x="2085525" y="4992125"/>
            <a:chExt cx="481825" cy="481825"/>
          </a:xfrm>
        </p:grpSpPr>
        <p:sp>
          <p:nvSpPr>
            <p:cNvPr id="527" name="Google Shape;527;p80"/>
            <p:cNvSpPr/>
            <p:nvPr/>
          </p:nvSpPr>
          <p:spPr>
            <a:xfrm>
              <a:off x="2244150" y="5152125"/>
              <a:ext cx="164500" cy="161825"/>
            </a:xfrm>
            <a:custGeom>
              <a:avLst/>
              <a:gdLst/>
              <a:ahLst/>
              <a:cxnLst/>
              <a:rect l="l" t="t" r="r" b="b"/>
              <a:pathLst>
                <a:path w="6580" h="6473" extrusionOk="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8" name="Google Shape;528;p80"/>
            <p:cNvSpPr/>
            <p:nvPr/>
          </p:nvSpPr>
          <p:spPr>
            <a:xfrm>
              <a:off x="2085525" y="4992125"/>
              <a:ext cx="481825" cy="481825"/>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9" name="Google Shape;529;p80"/>
          <p:cNvGrpSpPr/>
          <p:nvPr/>
        </p:nvGrpSpPr>
        <p:grpSpPr>
          <a:xfrm>
            <a:off x="3679137" y="2855664"/>
            <a:ext cx="339253" cy="339253"/>
            <a:chOff x="2085525" y="4992125"/>
            <a:chExt cx="481825" cy="481825"/>
          </a:xfrm>
        </p:grpSpPr>
        <p:sp>
          <p:nvSpPr>
            <p:cNvPr id="530" name="Google Shape;530;p80"/>
            <p:cNvSpPr/>
            <p:nvPr/>
          </p:nvSpPr>
          <p:spPr>
            <a:xfrm>
              <a:off x="2244150" y="5152125"/>
              <a:ext cx="164500" cy="161825"/>
            </a:xfrm>
            <a:custGeom>
              <a:avLst/>
              <a:gdLst/>
              <a:ahLst/>
              <a:cxnLst/>
              <a:rect l="l" t="t" r="r" b="b"/>
              <a:pathLst>
                <a:path w="6580" h="6473" extrusionOk="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1" name="Google Shape;531;p80"/>
            <p:cNvSpPr/>
            <p:nvPr/>
          </p:nvSpPr>
          <p:spPr>
            <a:xfrm>
              <a:off x="2085525" y="4992125"/>
              <a:ext cx="481825" cy="481825"/>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2" name="Google Shape;532;p80"/>
          <p:cNvGrpSpPr/>
          <p:nvPr/>
        </p:nvGrpSpPr>
        <p:grpSpPr>
          <a:xfrm>
            <a:off x="2376470" y="3910592"/>
            <a:ext cx="339253" cy="339253"/>
            <a:chOff x="1492675" y="4992125"/>
            <a:chExt cx="481825" cy="481825"/>
          </a:xfrm>
        </p:grpSpPr>
        <p:sp>
          <p:nvSpPr>
            <p:cNvPr id="533" name="Google Shape;533;p80"/>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4" name="Google Shape;534;p80"/>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5" name="Google Shape;535;p80"/>
          <p:cNvGrpSpPr/>
          <p:nvPr/>
        </p:nvGrpSpPr>
        <p:grpSpPr>
          <a:xfrm>
            <a:off x="3679145" y="4423417"/>
            <a:ext cx="339253" cy="339253"/>
            <a:chOff x="1492675" y="4992125"/>
            <a:chExt cx="481825" cy="481825"/>
          </a:xfrm>
        </p:grpSpPr>
        <p:sp>
          <p:nvSpPr>
            <p:cNvPr id="536" name="Google Shape;536;p80"/>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7" name="Google Shape;537;p80"/>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38" name="Google Shape;538;p80"/>
          <p:cNvSpPr txBox="1"/>
          <p:nvPr/>
        </p:nvSpPr>
        <p:spPr>
          <a:xfrm>
            <a:off x="6574974" y="301400"/>
            <a:ext cx="1766100" cy="572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1800">
                <a:solidFill>
                  <a:srgbClr val="660000"/>
                </a:solidFill>
                <a:latin typeface="Anton"/>
                <a:ea typeface="Anton"/>
                <a:cs typeface="Anton"/>
                <a:sym typeface="Anton"/>
              </a:rPr>
              <a:t>YEARS 1-4</a:t>
            </a:r>
            <a:endParaRPr sz="1800">
              <a:solidFill>
                <a:srgbClr val="660000"/>
              </a:solidFill>
              <a:latin typeface="Anton"/>
              <a:ea typeface="Anton"/>
              <a:cs typeface="Anton"/>
              <a:sym typeface="Anton"/>
            </a:endParaRPr>
          </a:p>
        </p:txBody>
      </p:sp>
      <p:sp>
        <p:nvSpPr>
          <p:cNvPr id="539" name="Google Shape;539;p80"/>
          <p:cNvSpPr txBox="1"/>
          <p:nvPr/>
        </p:nvSpPr>
        <p:spPr>
          <a:xfrm>
            <a:off x="6121375" y="747825"/>
            <a:ext cx="2673300" cy="103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434343"/>
                </a:solidFill>
                <a:latin typeface="Lora"/>
                <a:ea typeface="Lora"/>
                <a:cs typeface="Lora"/>
                <a:sym typeface="Lora"/>
              </a:rPr>
              <a:t>No cost to the student or their family.</a:t>
            </a:r>
            <a:endParaRPr b="1">
              <a:solidFill>
                <a:srgbClr val="434343"/>
              </a:solidFill>
              <a:latin typeface="Lora"/>
              <a:ea typeface="Lora"/>
              <a:cs typeface="Lora"/>
              <a:sym typeface="Lora"/>
            </a:endParaRPr>
          </a:p>
          <a:p>
            <a:pPr marL="0" lvl="0" indent="0" algn="ctr" rtl="0">
              <a:spcBef>
                <a:spcPts val="0"/>
              </a:spcBef>
              <a:spcAft>
                <a:spcPts val="0"/>
              </a:spcAft>
              <a:buClr>
                <a:schemeClr val="dk1"/>
              </a:buClr>
              <a:buSzPts val="1100"/>
              <a:buFont typeface="Arial"/>
              <a:buNone/>
            </a:pPr>
            <a:r>
              <a:rPr lang="en-US" b="1">
                <a:solidFill>
                  <a:schemeClr val="accent1"/>
                </a:solidFill>
                <a:latin typeface="Lora"/>
                <a:ea typeface="Lora"/>
                <a:cs typeface="Lora"/>
                <a:sym typeface="Lora"/>
              </a:rPr>
              <a:t>Applicable classes are free while in high school.</a:t>
            </a:r>
            <a:endParaRPr b="1">
              <a:solidFill>
                <a:srgbClr val="434343"/>
              </a:solidFill>
              <a:latin typeface="Lora"/>
              <a:ea typeface="Lora"/>
              <a:cs typeface="Lora"/>
              <a:sym typeface="Lora"/>
            </a:endParaRPr>
          </a:p>
          <a:p>
            <a:pPr marL="0" lvl="0" indent="0" algn="ctr" rtl="0">
              <a:spcBef>
                <a:spcPts val="0"/>
              </a:spcBef>
              <a:spcAft>
                <a:spcPts val="0"/>
              </a:spcAft>
              <a:buNone/>
            </a:pPr>
            <a:endParaRPr b="1">
              <a:solidFill>
                <a:srgbClr val="434343"/>
              </a:solidFill>
              <a:latin typeface="Lora"/>
              <a:ea typeface="Lora"/>
              <a:cs typeface="Lora"/>
              <a:sym typeface="Lora"/>
            </a:endParaRPr>
          </a:p>
        </p:txBody>
      </p:sp>
      <p:grpSp>
        <p:nvGrpSpPr>
          <p:cNvPr id="540" name="Google Shape;540;p80"/>
          <p:cNvGrpSpPr/>
          <p:nvPr/>
        </p:nvGrpSpPr>
        <p:grpSpPr>
          <a:xfrm>
            <a:off x="3679158" y="3909105"/>
            <a:ext cx="339253" cy="339253"/>
            <a:chOff x="1492675" y="4992125"/>
            <a:chExt cx="481825" cy="481825"/>
          </a:xfrm>
        </p:grpSpPr>
        <p:sp>
          <p:nvSpPr>
            <p:cNvPr id="541" name="Google Shape;541;p80"/>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2" name="Google Shape;542;p80"/>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43" name="Google Shape;543;p80"/>
          <p:cNvSpPr txBox="1"/>
          <p:nvPr/>
        </p:nvSpPr>
        <p:spPr>
          <a:xfrm flipH="1">
            <a:off x="689850" y="4764675"/>
            <a:ext cx="6357000" cy="43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434343"/>
                </a:solidFill>
                <a:latin typeface="Anton"/>
                <a:ea typeface="Anton"/>
                <a:cs typeface="Anton"/>
                <a:sym typeface="Anton"/>
              </a:rPr>
              <a:t>* Summer class between Freshman / Sophomore year:   3 weeks for HS, 1 week for IT</a:t>
            </a:r>
            <a:endParaRPr>
              <a:solidFill>
                <a:srgbClr val="434343"/>
              </a:solidFill>
              <a:latin typeface="Anton"/>
              <a:ea typeface="Anton"/>
              <a:cs typeface="Anton"/>
              <a:sym typeface="Anton"/>
            </a:endParaRPr>
          </a:p>
          <a:p>
            <a:pPr marL="0" lvl="0" indent="0" algn="l" rtl="0">
              <a:spcBef>
                <a:spcPts val="0"/>
              </a:spcBef>
              <a:spcAft>
                <a:spcPts val="0"/>
              </a:spcAft>
              <a:buNone/>
            </a:pPr>
            <a:endParaRPr>
              <a:solidFill>
                <a:srgbClr val="434343"/>
              </a:solidFill>
              <a:latin typeface="Anton"/>
              <a:ea typeface="Anton"/>
              <a:cs typeface="Anton"/>
              <a:sym typeface="Anton"/>
            </a:endParaRPr>
          </a:p>
        </p:txBody>
      </p:sp>
      <p:sp>
        <p:nvSpPr>
          <p:cNvPr id="544" name="Google Shape;544;p80"/>
          <p:cNvSpPr txBox="1"/>
          <p:nvPr/>
        </p:nvSpPr>
        <p:spPr>
          <a:xfrm>
            <a:off x="2237988" y="1157550"/>
            <a:ext cx="616200" cy="80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chemeClr val="lt1"/>
                </a:solidFill>
                <a:latin typeface="Lora"/>
                <a:ea typeface="Lora"/>
                <a:cs typeface="Lora"/>
                <a:sym typeface="Lora"/>
              </a:rPr>
              <a:t>@ GRB</a:t>
            </a:r>
            <a:endParaRPr sz="1600" b="1">
              <a:solidFill>
                <a:schemeClr val="lt1"/>
              </a:solidFill>
              <a:latin typeface="Lora"/>
              <a:ea typeface="Lora"/>
              <a:cs typeface="Lora"/>
              <a:sym typeface="Lora"/>
            </a:endParaRPr>
          </a:p>
          <a:p>
            <a:pPr marL="0" lvl="0" indent="0" algn="ctr" rtl="0">
              <a:spcBef>
                <a:spcPts val="0"/>
              </a:spcBef>
              <a:spcAft>
                <a:spcPts val="0"/>
              </a:spcAft>
              <a:buNone/>
            </a:pPr>
            <a:endParaRPr sz="1600" b="1">
              <a:solidFill>
                <a:schemeClr val="lt1"/>
              </a:solidFill>
              <a:latin typeface="Lora"/>
              <a:ea typeface="Lora"/>
              <a:cs typeface="Lora"/>
              <a:sym typeface="Lora"/>
            </a:endParaRPr>
          </a:p>
        </p:txBody>
      </p:sp>
      <p:sp>
        <p:nvSpPr>
          <p:cNvPr id="545" name="Google Shape;545;p80"/>
          <p:cNvSpPr txBox="1"/>
          <p:nvPr/>
        </p:nvSpPr>
        <p:spPr>
          <a:xfrm>
            <a:off x="3426650" y="1157538"/>
            <a:ext cx="8442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chemeClr val="lt1"/>
                </a:solidFill>
                <a:latin typeface="Lora"/>
                <a:ea typeface="Lora"/>
                <a:cs typeface="Lora"/>
                <a:sym typeface="Lora"/>
              </a:rPr>
              <a:t>@ </a:t>
            </a:r>
            <a:endParaRPr sz="1600" b="1">
              <a:solidFill>
                <a:schemeClr val="lt1"/>
              </a:solidFill>
              <a:latin typeface="Lora"/>
              <a:ea typeface="Lora"/>
              <a:cs typeface="Lora"/>
              <a:sym typeface="Lora"/>
            </a:endParaRPr>
          </a:p>
          <a:p>
            <a:pPr marL="0" lvl="0" indent="0" algn="ctr" rtl="0">
              <a:spcBef>
                <a:spcPts val="0"/>
              </a:spcBef>
              <a:spcAft>
                <a:spcPts val="0"/>
              </a:spcAft>
              <a:buNone/>
            </a:pPr>
            <a:r>
              <a:rPr lang="en-US" sz="1600" b="1">
                <a:solidFill>
                  <a:schemeClr val="lt1"/>
                </a:solidFill>
                <a:latin typeface="Lora"/>
                <a:ea typeface="Lora"/>
                <a:cs typeface="Lora"/>
                <a:sym typeface="Lora"/>
              </a:rPr>
              <a:t>CCC</a:t>
            </a:r>
            <a:endParaRPr sz="1600" b="1">
              <a:solidFill>
                <a:schemeClr val="lt1"/>
              </a:solidFill>
              <a:latin typeface="Lora"/>
              <a:ea typeface="Lora"/>
              <a:cs typeface="Lora"/>
              <a:sym typeface="Lor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81"/>
          <p:cNvSpPr/>
          <p:nvPr/>
        </p:nvSpPr>
        <p:spPr>
          <a:xfrm>
            <a:off x="-33900" y="61700"/>
            <a:ext cx="9211800" cy="5123400"/>
          </a:xfrm>
          <a:prstGeom prst="rect">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1"/>
          <p:cNvSpPr txBox="1">
            <a:spLocks noGrp="1"/>
          </p:cNvSpPr>
          <p:nvPr>
            <p:ph type="title"/>
          </p:nvPr>
        </p:nvSpPr>
        <p:spPr>
          <a:xfrm>
            <a:off x="14025" y="61700"/>
            <a:ext cx="5775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lt1"/>
                </a:solidFill>
              </a:rPr>
              <a:t>Career Development Pathway:</a:t>
            </a:r>
            <a:endParaRPr>
              <a:solidFill>
                <a:schemeClr val="lt1"/>
              </a:solidFill>
            </a:endParaRPr>
          </a:p>
        </p:txBody>
      </p:sp>
      <p:sp>
        <p:nvSpPr>
          <p:cNvPr id="552" name="Google Shape;552;p81"/>
          <p:cNvSpPr txBox="1">
            <a:spLocks noGrp="1"/>
          </p:cNvSpPr>
          <p:nvPr>
            <p:ph type="subTitle" idx="1"/>
          </p:nvPr>
        </p:nvSpPr>
        <p:spPr>
          <a:xfrm>
            <a:off x="30225" y="851400"/>
            <a:ext cx="3761700" cy="123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600">
                <a:highlight>
                  <a:schemeClr val="lt1"/>
                </a:highlight>
              </a:rPr>
              <a:t>Health Sciences</a:t>
            </a:r>
            <a:endParaRPr sz="3600">
              <a:highlight>
                <a:schemeClr val="lt1"/>
              </a:highlight>
            </a:endParaRPr>
          </a:p>
        </p:txBody>
      </p:sp>
      <p:pic>
        <p:nvPicPr>
          <p:cNvPr id="553" name="Google Shape;553;p81"/>
          <p:cNvPicPr preferRelativeResize="0"/>
          <p:nvPr/>
        </p:nvPicPr>
        <p:blipFill>
          <a:blip r:embed="rId3">
            <a:alphaModFix/>
          </a:blip>
          <a:stretch>
            <a:fillRect/>
          </a:stretch>
        </p:blipFill>
        <p:spPr>
          <a:xfrm>
            <a:off x="1676600" y="1692675"/>
            <a:ext cx="2286000" cy="3048000"/>
          </a:xfrm>
          <a:prstGeom prst="rect">
            <a:avLst/>
          </a:prstGeom>
          <a:noFill/>
          <a:ln>
            <a:noFill/>
          </a:ln>
        </p:spPr>
      </p:pic>
      <p:pic>
        <p:nvPicPr>
          <p:cNvPr id="554" name="Google Shape;554;p81"/>
          <p:cNvPicPr preferRelativeResize="0"/>
          <p:nvPr/>
        </p:nvPicPr>
        <p:blipFill>
          <a:blip r:embed="rId4">
            <a:alphaModFix/>
          </a:blip>
          <a:stretch>
            <a:fillRect/>
          </a:stretch>
        </p:blipFill>
        <p:spPr>
          <a:xfrm>
            <a:off x="5655375" y="851400"/>
            <a:ext cx="3157677" cy="41938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82"/>
          <p:cNvSpPr txBox="1">
            <a:spLocks noGrp="1"/>
          </p:cNvSpPr>
          <p:nvPr>
            <p:ph type="title"/>
          </p:nvPr>
        </p:nvSpPr>
        <p:spPr>
          <a:xfrm>
            <a:off x="690000" y="-82100"/>
            <a:ext cx="8142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Health Sciences FOUR YEAR PLAN</a:t>
            </a:r>
            <a:endParaRPr/>
          </a:p>
        </p:txBody>
      </p:sp>
      <p:sp>
        <p:nvSpPr>
          <p:cNvPr id="560" name="Google Shape;560;p82"/>
          <p:cNvSpPr txBox="1">
            <a:spLocks noGrp="1"/>
          </p:cNvSpPr>
          <p:nvPr>
            <p:ph type="title" idx="4294967295"/>
          </p:nvPr>
        </p:nvSpPr>
        <p:spPr>
          <a:xfrm>
            <a:off x="3506000" y="1943050"/>
            <a:ext cx="885600" cy="39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lt1"/>
                </a:solidFill>
              </a:rPr>
              <a:t>27%</a:t>
            </a:r>
            <a:endParaRPr sz="1800">
              <a:solidFill>
                <a:schemeClr val="lt1"/>
              </a:solidFill>
            </a:endParaRPr>
          </a:p>
        </p:txBody>
      </p:sp>
      <p:sp>
        <p:nvSpPr>
          <p:cNvPr id="561" name="Google Shape;561;p82"/>
          <p:cNvSpPr txBox="1">
            <a:spLocks noGrp="1"/>
          </p:cNvSpPr>
          <p:nvPr>
            <p:ph type="title" idx="4294967295"/>
          </p:nvPr>
        </p:nvSpPr>
        <p:spPr>
          <a:xfrm>
            <a:off x="1717825" y="1667800"/>
            <a:ext cx="10335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sz="1800">
                <a:solidFill>
                  <a:schemeClr val="lt1"/>
                </a:solidFill>
              </a:rPr>
              <a:t>13%</a:t>
            </a:r>
            <a:endParaRPr sz="1800">
              <a:solidFill>
                <a:schemeClr val="lt1"/>
              </a:solidFill>
            </a:endParaRPr>
          </a:p>
        </p:txBody>
      </p:sp>
      <p:sp>
        <p:nvSpPr>
          <p:cNvPr id="562" name="Google Shape;562;p82"/>
          <p:cNvSpPr txBox="1">
            <a:spLocks noGrp="1"/>
          </p:cNvSpPr>
          <p:nvPr>
            <p:ph type="title"/>
          </p:nvPr>
        </p:nvSpPr>
        <p:spPr>
          <a:xfrm>
            <a:off x="4494600" y="392250"/>
            <a:ext cx="3626100" cy="3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a:t>*This plan is subject to change based on a variety of factors.  </a:t>
            </a:r>
            <a:endParaRPr sz="1100"/>
          </a:p>
        </p:txBody>
      </p:sp>
      <p:pic>
        <p:nvPicPr>
          <p:cNvPr id="563" name="Google Shape;563;p82"/>
          <p:cNvPicPr preferRelativeResize="0"/>
          <p:nvPr/>
        </p:nvPicPr>
        <p:blipFill>
          <a:blip r:embed="rId3">
            <a:alphaModFix/>
          </a:blip>
          <a:stretch>
            <a:fillRect/>
          </a:stretch>
        </p:blipFill>
        <p:spPr>
          <a:xfrm>
            <a:off x="1041888" y="734250"/>
            <a:ext cx="6469811" cy="4261626"/>
          </a:xfrm>
          <a:prstGeom prst="rect">
            <a:avLst/>
          </a:prstGeom>
          <a:noFill/>
          <a:ln>
            <a:noFill/>
          </a:ln>
        </p:spPr>
      </p:pic>
      <p:sp>
        <p:nvSpPr>
          <p:cNvPr id="564" name="Google Shape;564;p82"/>
          <p:cNvSpPr txBox="1"/>
          <p:nvPr/>
        </p:nvSpPr>
        <p:spPr>
          <a:xfrm>
            <a:off x="7613100" y="3911375"/>
            <a:ext cx="1476900" cy="9348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100" b="1">
                <a:solidFill>
                  <a:srgbClr val="38761D"/>
                </a:solidFill>
                <a:latin typeface="Lora"/>
                <a:ea typeface="Lora"/>
                <a:cs typeface="Lora"/>
                <a:sym typeface="Lora"/>
              </a:rPr>
              <a:t>Note:  CCC classes are electives and may replace Music, Art, Band, etc.</a:t>
            </a:r>
            <a:endParaRPr sz="1100" b="1">
              <a:solidFill>
                <a:srgbClr val="38761D"/>
              </a:solidFill>
              <a:latin typeface="Lora"/>
              <a:ea typeface="Lora"/>
              <a:cs typeface="Lora"/>
              <a:sym typeface="Lor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83"/>
          <p:cNvSpPr/>
          <p:nvPr/>
        </p:nvSpPr>
        <p:spPr>
          <a:xfrm>
            <a:off x="0" y="705900"/>
            <a:ext cx="5713200" cy="3731700"/>
          </a:xfrm>
          <a:prstGeom prst="rect">
            <a:avLst/>
          </a:prstGeom>
          <a:solidFill>
            <a:srgbClr val="6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70" name="Google Shape;570;p83"/>
          <p:cNvSpPr txBox="1">
            <a:spLocks noGrp="1"/>
          </p:cNvSpPr>
          <p:nvPr>
            <p:ph type="title"/>
          </p:nvPr>
        </p:nvSpPr>
        <p:spPr>
          <a:xfrm>
            <a:off x="14025" y="1585700"/>
            <a:ext cx="5775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lt1"/>
                </a:solidFill>
              </a:rPr>
              <a:t>Career Development Pathway:</a:t>
            </a:r>
            <a:endParaRPr>
              <a:solidFill>
                <a:schemeClr val="lt1"/>
              </a:solidFill>
            </a:endParaRPr>
          </a:p>
        </p:txBody>
      </p:sp>
      <p:sp>
        <p:nvSpPr>
          <p:cNvPr id="571" name="Google Shape;571;p83"/>
          <p:cNvSpPr txBox="1">
            <a:spLocks noGrp="1"/>
          </p:cNvSpPr>
          <p:nvPr>
            <p:ph type="subTitle" idx="1"/>
          </p:nvPr>
        </p:nvSpPr>
        <p:spPr>
          <a:xfrm>
            <a:off x="30225" y="2756400"/>
            <a:ext cx="5583000" cy="123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600">
                <a:solidFill>
                  <a:schemeClr val="lt1"/>
                </a:solidFill>
              </a:rPr>
              <a:t>Information Technology</a:t>
            </a:r>
            <a:endParaRPr sz="3600">
              <a:solidFill>
                <a:schemeClr val="lt1"/>
              </a:solidFill>
            </a:endParaRPr>
          </a:p>
        </p:txBody>
      </p:sp>
      <p:pic>
        <p:nvPicPr>
          <p:cNvPr id="572" name="Google Shape;572;p83"/>
          <p:cNvPicPr preferRelativeResize="0"/>
          <p:nvPr/>
        </p:nvPicPr>
        <p:blipFill>
          <a:blip r:embed="rId3">
            <a:alphaModFix/>
          </a:blip>
          <a:stretch>
            <a:fillRect/>
          </a:stretch>
        </p:blipFill>
        <p:spPr>
          <a:xfrm>
            <a:off x="5968000" y="2715925"/>
            <a:ext cx="3021752" cy="2275175"/>
          </a:xfrm>
          <a:prstGeom prst="rect">
            <a:avLst/>
          </a:prstGeom>
          <a:noFill/>
          <a:ln>
            <a:noFill/>
          </a:ln>
        </p:spPr>
      </p:pic>
      <p:pic>
        <p:nvPicPr>
          <p:cNvPr id="573" name="Google Shape;573;p83"/>
          <p:cNvPicPr preferRelativeResize="0"/>
          <p:nvPr/>
        </p:nvPicPr>
        <p:blipFill>
          <a:blip r:embed="rId4">
            <a:alphaModFix/>
          </a:blip>
          <a:stretch>
            <a:fillRect/>
          </a:stretch>
        </p:blipFill>
        <p:spPr>
          <a:xfrm>
            <a:off x="5941725" y="152400"/>
            <a:ext cx="3049876" cy="229485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R Consulting by Slidesgo">
  <a:themeElements>
    <a:clrScheme name="Simple Light">
      <a:dk1>
        <a:srgbClr val="000000"/>
      </a:dk1>
      <a:lt1>
        <a:srgbClr val="FFFFFF"/>
      </a:lt1>
      <a:dk2>
        <a:srgbClr val="595959"/>
      </a:dk2>
      <a:lt2>
        <a:srgbClr val="EEEEEE"/>
      </a:lt2>
      <a:accent1>
        <a:srgbClr val="CE7C7C"/>
      </a:accent1>
      <a:accent2>
        <a:srgbClr val="EFEFEF"/>
      </a:accent2>
      <a:accent3>
        <a:srgbClr val="C94141"/>
      </a:accent3>
      <a:accent4>
        <a:srgbClr val="434343"/>
      </a:accent4>
      <a:accent5>
        <a:srgbClr val="F3C0C0"/>
      </a:accent5>
      <a:accent6>
        <a:srgbClr val="999999"/>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R Consulting by Slidesgo">
  <a:themeElements>
    <a:clrScheme name="Simple Light">
      <a:dk1>
        <a:srgbClr val="000000"/>
      </a:dk1>
      <a:lt1>
        <a:srgbClr val="FFFFFF"/>
      </a:lt1>
      <a:dk2>
        <a:srgbClr val="595959"/>
      </a:dk2>
      <a:lt2>
        <a:srgbClr val="EEEEEE"/>
      </a:lt2>
      <a:accent1>
        <a:srgbClr val="CE7C7C"/>
      </a:accent1>
      <a:accent2>
        <a:srgbClr val="EFEFEF"/>
      </a:accent2>
      <a:accent3>
        <a:srgbClr val="C94141"/>
      </a:accent3>
      <a:accent4>
        <a:srgbClr val="434343"/>
      </a:accent4>
      <a:accent5>
        <a:srgbClr val="F3C0C0"/>
      </a:accent5>
      <a:accent6>
        <a:srgbClr val="999999"/>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R Consulting by Slidesgo">
  <a:themeElements>
    <a:clrScheme name="Simple Light">
      <a:dk1>
        <a:srgbClr val="000000"/>
      </a:dk1>
      <a:lt1>
        <a:srgbClr val="FFFFFF"/>
      </a:lt1>
      <a:dk2>
        <a:srgbClr val="595959"/>
      </a:dk2>
      <a:lt2>
        <a:srgbClr val="EEEEEE"/>
      </a:lt2>
      <a:accent1>
        <a:srgbClr val="CE7C7C"/>
      </a:accent1>
      <a:accent2>
        <a:srgbClr val="EFEFEF"/>
      </a:accent2>
      <a:accent3>
        <a:srgbClr val="C94141"/>
      </a:accent3>
      <a:accent4>
        <a:srgbClr val="434343"/>
      </a:accent4>
      <a:accent5>
        <a:srgbClr val="F3C0C0"/>
      </a:accent5>
      <a:accent6>
        <a:srgbClr val="999999"/>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723</Words>
  <Application>Microsoft Office PowerPoint</Application>
  <PresentationFormat>On-screen Show (16:9)</PresentationFormat>
  <Paragraphs>140</Paragraphs>
  <Slides>14</Slides>
  <Notes>14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14</vt:i4>
      </vt:variant>
    </vt:vector>
  </HeadingPairs>
  <TitlesOfParts>
    <vt:vector size="23" baseType="lpstr">
      <vt:lpstr>Lora</vt:lpstr>
      <vt:lpstr>Merriweather</vt:lpstr>
      <vt:lpstr>Arial</vt:lpstr>
      <vt:lpstr>Comic Sans MS</vt:lpstr>
      <vt:lpstr>Anton</vt:lpstr>
      <vt:lpstr>Simple Light</vt:lpstr>
      <vt:lpstr>HR Consulting by Slidesgo</vt:lpstr>
      <vt:lpstr>HR Consulting by Slidesgo</vt:lpstr>
      <vt:lpstr>HR Consulting by Slidesgo</vt:lpstr>
      <vt:lpstr>PowerPoint Presentation</vt:lpstr>
      <vt:lpstr>ECHS Program </vt:lpstr>
      <vt:lpstr>Partners</vt:lpstr>
      <vt:lpstr>Pathways </vt:lpstr>
      <vt:lpstr>ENROLLMENT TARGETS</vt:lpstr>
      <vt:lpstr>Pathway Progression</vt:lpstr>
      <vt:lpstr>Career Development Pathway:</vt:lpstr>
      <vt:lpstr>Health Sciences FOUR YEAR PLAN</vt:lpstr>
      <vt:lpstr>Career Development Pathway:</vt:lpstr>
      <vt:lpstr>Information Technology FOUR YEAR PLAN</vt:lpstr>
      <vt:lpstr>ECHS Expectations  </vt:lpstr>
      <vt:lpstr>ECHS Expectations</vt:lpstr>
      <vt:lpstr>The Application Process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Kimberly A Waldron</cp:lastModifiedBy>
  <cp:revision>1</cp:revision>
  <dcterms:modified xsi:type="dcterms:W3CDTF">2024-08-20T15:28:48Z</dcterms:modified>
</cp:coreProperties>
</file>