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83" r:id="rId3"/>
    <p:sldId id="280" r:id="rId4"/>
    <p:sldId id="281" r:id="rId5"/>
    <p:sldId id="282" r:id="rId6"/>
    <p:sldId id="288" r:id="rId7"/>
    <p:sldId id="289" r:id="rId8"/>
    <p:sldId id="290" r:id="rId9"/>
    <p:sldId id="284" r:id="rId10"/>
    <p:sldId id="278" r:id="rId11"/>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1DE074-A4A3-499A-B9F8-F536CAE0242E}" v="1439" dt="2022-06-29T16:54:58.2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80" d="100"/>
          <a:sy n="80" d="100"/>
        </p:scale>
        <p:origin x="378" y="96"/>
      </p:cViewPr>
      <p:guideLst/>
    </p:cSldViewPr>
  </p:slideViewPr>
  <p:notesTextViewPr>
    <p:cViewPr>
      <p:scale>
        <a:sx n="1" d="1"/>
        <a:sy n="1" d="1"/>
      </p:scale>
      <p:origin x="0" y="0"/>
    </p:cViewPr>
  </p:notesTextViewPr>
  <p:notesViewPr>
    <p:cSldViewPr snapToGrid="0">
      <p:cViewPr>
        <p:scale>
          <a:sx n="100" d="100"/>
          <a:sy n="100" d="100"/>
        </p:scale>
        <p:origin x="1042" y="-23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Runner" userId="6692bb2f-cf35-4496-ba7b-a795633e102a" providerId="ADAL" clId="{301DE074-A4A3-499A-B9F8-F536CAE0242E}"/>
    <pc:docChg chg="undo redo custSel addSld delSld modSld">
      <pc:chgData name="Donna Runner" userId="6692bb2f-cf35-4496-ba7b-a795633e102a" providerId="ADAL" clId="{301DE074-A4A3-499A-B9F8-F536CAE0242E}" dt="2022-06-29T20:48:34.135" v="6708" actId="20577"/>
      <pc:docMkLst>
        <pc:docMk/>
      </pc:docMkLst>
      <pc:sldChg chg="addSp delSp modSp mod">
        <pc:chgData name="Donna Runner" userId="6692bb2f-cf35-4496-ba7b-a795633e102a" providerId="ADAL" clId="{301DE074-A4A3-499A-B9F8-F536CAE0242E}" dt="2022-06-29T20:48:34.135" v="6708" actId="20577"/>
        <pc:sldMkLst>
          <pc:docMk/>
          <pc:sldMk cId="3302953297" sldId="256"/>
        </pc:sldMkLst>
        <pc:spChg chg="mod">
          <ac:chgData name="Donna Runner" userId="6692bb2f-cf35-4496-ba7b-a795633e102a" providerId="ADAL" clId="{301DE074-A4A3-499A-B9F8-F536CAE0242E}" dt="2022-06-29T16:46:00.417" v="4595" actId="20577"/>
          <ac:spMkLst>
            <pc:docMk/>
            <pc:sldMk cId="3302953297" sldId="256"/>
            <ac:spMk id="2" creationId="{B0700E7B-B134-4F29-9C41-CBA808253F95}"/>
          </ac:spMkLst>
        </pc:spChg>
        <pc:spChg chg="mod">
          <ac:chgData name="Donna Runner" userId="6692bb2f-cf35-4496-ba7b-a795633e102a" providerId="ADAL" clId="{301DE074-A4A3-499A-B9F8-F536CAE0242E}" dt="2022-06-29T20:41:55.903" v="6623" actId="20577"/>
          <ac:spMkLst>
            <pc:docMk/>
            <pc:sldMk cId="3302953297" sldId="256"/>
            <ac:spMk id="3" creationId="{45BA45F6-06D9-4058-8397-CE2D884D9989}"/>
          </ac:spMkLst>
        </pc:spChg>
        <pc:spChg chg="add del mod">
          <ac:chgData name="Donna Runner" userId="6692bb2f-cf35-4496-ba7b-a795633e102a" providerId="ADAL" clId="{301DE074-A4A3-499A-B9F8-F536CAE0242E}" dt="2022-06-29T20:48:34.135" v="6708" actId="20577"/>
          <ac:spMkLst>
            <pc:docMk/>
            <pc:sldMk cId="3302953297" sldId="256"/>
            <ac:spMk id="4" creationId="{8A6F40DA-9E06-51EF-1B5F-6BB2DBAFD77C}"/>
          </ac:spMkLst>
        </pc:spChg>
      </pc:sldChg>
      <pc:sldChg chg="addSp delSp modSp del mod">
        <pc:chgData name="Donna Runner" userId="6692bb2f-cf35-4496-ba7b-a795633e102a" providerId="ADAL" clId="{301DE074-A4A3-499A-B9F8-F536CAE0242E}" dt="2022-06-28T19:27:51.648" v="239" actId="47"/>
        <pc:sldMkLst>
          <pc:docMk/>
          <pc:sldMk cId="2637311093" sldId="257"/>
        </pc:sldMkLst>
        <pc:spChg chg="add mod">
          <ac:chgData name="Donna Runner" userId="6692bb2f-cf35-4496-ba7b-a795633e102a" providerId="ADAL" clId="{301DE074-A4A3-499A-B9F8-F536CAE0242E}" dt="2022-06-28T19:27:30.656" v="238" actId="478"/>
          <ac:spMkLst>
            <pc:docMk/>
            <pc:sldMk cId="2637311093" sldId="257"/>
            <ac:spMk id="4" creationId="{55312103-1001-400E-0381-87BD1D99BE62}"/>
          </ac:spMkLst>
        </pc:spChg>
        <pc:graphicFrameChg chg="del mod">
          <ac:chgData name="Donna Runner" userId="6692bb2f-cf35-4496-ba7b-a795633e102a" providerId="ADAL" clId="{301DE074-A4A3-499A-B9F8-F536CAE0242E}" dt="2022-06-28T19:27:30.656" v="238" actId="478"/>
          <ac:graphicFrameMkLst>
            <pc:docMk/>
            <pc:sldMk cId="2637311093" sldId="257"/>
            <ac:graphicFrameMk id="19" creationId="{23F363FD-659A-4676-BBB2-B1F6F1A52EFA}"/>
          </ac:graphicFrameMkLst>
        </pc:graphicFrameChg>
      </pc:sldChg>
      <pc:sldChg chg="del">
        <pc:chgData name="Donna Runner" userId="6692bb2f-cf35-4496-ba7b-a795633e102a" providerId="ADAL" clId="{301DE074-A4A3-499A-B9F8-F536CAE0242E}" dt="2022-06-28T19:36:37.071" v="492" actId="47"/>
        <pc:sldMkLst>
          <pc:docMk/>
          <pc:sldMk cId="1537209287" sldId="258"/>
        </pc:sldMkLst>
      </pc:sldChg>
      <pc:sldChg chg="modSp del">
        <pc:chgData name="Donna Runner" userId="6692bb2f-cf35-4496-ba7b-a795633e102a" providerId="ADAL" clId="{301DE074-A4A3-499A-B9F8-F536CAE0242E}" dt="2022-06-28T19:28:09.397" v="240" actId="47"/>
        <pc:sldMkLst>
          <pc:docMk/>
          <pc:sldMk cId="426347017" sldId="259"/>
        </pc:sldMkLst>
        <pc:graphicFrameChg chg="mod">
          <ac:chgData name="Donna Runner" userId="6692bb2f-cf35-4496-ba7b-a795633e102a" providerId="ADAL" clId="{301DE074-A4A3-499A-B9F8-F536CAE0242E}" dt="2022-06-22T23:22:36.285" v="138" actId="20577"/>
          <ac:graphicFrameMkLst>
            <pc:docMk/>
            <pc:sldMk cId="426347017" sldId="259"/>
            <ac:graphicFrameMk id="27" creationId="{591D7766-EC47-42EA-B6CF-8E5A26BA3ACF}"/>
          </ac:graphicFrameMkLst>
        </pc:graphicFrameChg>
      </pc:sldChg>
      <pc:sldChg chg="del">
        <pc:chgData name="Donna Runner" userId="6692bb2f-cf35-4496-ba7b-a795633e102a" providerId="ADAL" clId="{301DE074-A4A3-499A-B9F8-F536CAE0242E}" dt="2022-06-28T19:28:13.547" v="241" actId="47"/>
        <pc:sldMkLst>
          <pc:docMk/>
          <pc:sldMk cId="487662453" sldId="260"/>
        </pc:sldMkLst>
      </pc:sldChg>
      <pc:sldChg chg="del">
        <pc:chgData name="Donna Runner" userId="6692bb2f-cf35-4496-ba7b-a795633e102a" providerId="ADAL" clId="{301DE074-A4A3-499A-B9F8-F536CAE0242E}" dt="2022-06-28T19:28:15.737" v="242" actId="47"/>
        <pc:sldMkLst>
          <pc:docMk/>
          <pc:sldMk cId="1682374836" sldId="261"/>
        </pc:sldMkLst>
      </pc:sldChg>
      <pc:sldChg chg="del">
        <pc:chgData name="Donna Runner" userId="6692bb2f-cf35-4496-ba7b-a795633e102a" providerId="ADAL" clId="{301DE074-A4A3-499A-B9F8-F536CAE0242E}" dt="2022-06-28T19:28:17.847" v="243" actId="47"/>
        <pc:sldMkLst>
          <pc:docMk/>
          <pc:sldMk cId="2651253964" sldId="262"/>
        </pc:sldMkLst>
      </pc:sldChg>
      <pc:sldChg chg="addSp delSp modSp del mod">
        <pc:chgData name="Donna Runner" userId="6692bb2f-cf35-4496-ba7b-a795633e102a" providerId="ADAL" clId="{301DE074-A4A3-499A-B9F8-F536CAE0242E}" dt="2022-06-28T20:01:44.971" v="2446" actId="47"/>
        <pc:sldMkLst>
          <pc:docMk/>
          <pc:sldMk cId="4152566405" sldId="263"/>
        </pc:sldMkLst>
        <pc:spChg chg="add del mod">
          <ac:chgData name="Donna Runner" userId="6692bb2f-cf35-4496-ba7b-a795633e102a" providerId="ADAL" clId="{301DE074-A4A3-499A-B9F8-F536CAE0242E}" dt="2022-06-22T23:23:54.687" v="163" actId="767"/>
          <ac:spMkLst>
            <pc:docMk/>
            <pc:sldMk cId="4152566405" sldId="263"/>
            <ac:spMk id="3" creationId="{D1173E13-5651-0079-1B7A-02931D18A378}"/>
          </ac:spMkLst>
        </pc:spChg>
        <pc:spChg chg="add mod">
          <ac:chgData name="Donna Runner" userId="6692bb2f-cf35-4496-ba7b-a795633e102a" providerId="ADAL" clId="{301DE074-A4A3-499A-B9F8-F536CAE0242E}" dt="2022-06-22T23:25:28.876" v="190" actId="14100"/>
          <ac:spMkLst>
            <pc:docMk/>
            <pc:sldMk cId="4152566405" sldId="263"/>
            <ac:spMk id="4" creationId="{40D53B92-88FE-E2FA-CD2E-E5F10F2752C7}"/>
          </ac:spMkLst>
        </pc:spChg>
        <pc:spChg chg="add mod">
          <ac:chgData name="Donna Runner" userId="6692bb2f-cf35-4496-ba7b-a795633e102a" providerId="ADAL" clId="{301DE074-A4A3-499A-B9F8-F536CAE0242E}" dt="2022-06-22T23:25:44.196" v="192" actId="1076"/>
          <ac:spMkLst>
            <pc:docMk/>
            <pc:sldMk cId="4152566405" sldId="263"/>
            <ac:spMk id="6" creationId="{FE0D0E6C-AE1B-C196-4E0A-4C3956FBAF82}"/>
          </ac:spMkLst>
        </pc:spChg>
        <pc:spChg chg="add mod">
          <ac:chgData name="Donna Runner" userId="6692bb2f-cf35-4496-ba7b-a795633e102a" providerId="ADAL" clId="{301DE074-A4A3-499A-B9F8-F536CAE0242E}" dt="2022-06-22T23:26:02.646" v="194" actId="1076"/>
          <ac:spMkLst>
            <pc:docMk/>
            <pc:sldMk cId="4152566405" sldId="263"/>
            <ac:spMk id="7" creationId="{CEEF32F4-FB42-9071-5BB8-8A013592F493}"/>
          </ac:spMkLst>
        </pc:spChg>
        <pc:spChg chg="add mod">
          <ac:chgData name="Donna Runner" userId="6692bb2f-cf35-4496-ba7b-a795633e102a" providerId="ADAL" clId="{301DE074-A4A3-499A-B9F8-F536CAE0242E}" dt="2022-06-22T23:27:05.017" v="210" actId="14100"/>
          <ac:spMkLst>
            <pc:docMk/>
            <pc:sldMk cId="4152566405" sldId="263"/>
            <ac:spMk id="8" creationId="{22DC1158-5D95-01A0-EF65-2D0DDFF96204}"/>
          </ac:spMkLst>
        </pc:spChg>
        <pc:graphicFrameChg chg="mod">
          <ac:chgData name="Donna Runner" userId="6692bb2f-cf35-4496-ba7b-a795633e102a" providerId="ADAL" clId="{301DE074-A4A3-499A-B9F8-F536CAE0242E}" dt="2022-06-28T19:28:32.557" v="257" actId="20577"/>
          <ac:graphicFrameMkLst>
            <pc:docMk/>
            <pc:sldMk cId="4152566405" sldId="263"/>
            <ac:graphicFrameMk id="5" creationId="{2F88E4BA-5E90-49C8-B5BD-E35F9F4FCBA7}"/>
          </ac:graphicFrameMkLst>
        </pc:graphicFrameChg>
      </pc:sldChg>
      <pc:sldChg chg="addSp delSp modSp add del mod">
        <pc:chgData name="Donna Runner" userId="6692bb2f-cf35-4496-ba7b-a795633e102a" providerId="ADAL" clId="{301DE074-A4A3-499A-B9F8-F536CAE0242E}" dt="2022-06-28T20:02:33.051" v="2467" actId="47"/>
        <pc:sldMkLst>
          <pc:docMk/>
          <pc:sldMk cId="2324553163" sldId="264"/>
        </pc:sldMkLst>
        <pc:spChg chg="add mod">
          <ac:chgData name="Donna Runner" userId="6692bb2f-cf35-4496-ba7b-a795633e102a" providerId="ADAL" clId="{301DE074-A4A3-499A-B9F8-F536CAE0242E}" dt="2022-06-28T19:28:52.127" v="259" actId="478"/>
          <ac:spMkLst>
            <pc:docMk/>
            <pc:sldMk cId="2324553163" sldId="264"/>
            <ac:spMk id="4" creationId="{12C6EC97-5F55-8E78-DDDE-299E62B6F7B1}"/>
          </ac:spMkLst>
        </pc:spChg>
        <pc:graphicFrameChg chg="del mod">
          <ac:chgData name="Donna Runner" userId="6692bb2f-cf35-4496-ba7b-a795633e102a" providerId="ADAL" clId="{301DE074-A4A3-499A-B9F8-F536CAE0242E}" dt="2022-06-28T19:28:52.127" v="259" actId="478"/>
          <ac:graphicFrameMkLst>
            <pc:docMk/>
            <pc:sldMk cId="2324553163" sldId="264"/>
            <ac:graphicFrameMk id="23" creationId="{68D89AA6-8B23-466F-B8F8-4E926504D706}"/>
          </ac:graphicFrameMkLst>
        </pc:graphicFrameChg>
      </pc:sldChg>
      <pc:sldChg chg="addSp delSp modSp add del mod">
        <pc:chgData name="Donna Runner" userId="6692bb2f-cf35-4496-ba7b-a795633e102a" providerId="ADAL" clId="{301DE074-A4A3-499A-B9F8-F536CAE0242E}" dt="2022-06-29T11:54:46.311" v="3198" actId="47"/>
        <pc:sldMkLst>
          <pc:docMk/>
          <pc:sldMk cId="977755713" sldId="265"/>
        </pc:sldMkLst>
        <pc:spChg chg="mod">
          <ac:chgData name="Donna Runner" userId="6692bb2f-cf35-4496-ba7b-a795633e102a" providerId="ADAL" clId="{301DE074-A4A3-499A-B9F8-F536CAE0242E}" dt="2022-06-29T11:53:14.753" v="3180" actId="20577"/>
          <ac:spMkLst>
            <pc:docMk/>
            <pc:sldMk cId="977755713" sldId="265"/>
            <ac:spMk id="2" creationId="{E058EF77-44FD-4F42-A49E-B73BE29E88F6}"/>
          </ac:spMkLst>
        </pc:spChg>
        <pc:spChg chg="add del mod">
          <ac:chgData name="Donna Runner" userId="6692bb2f-cf35-4496-ba7b-a795633e102a" providerId="ADAL" clId="{301DE074-A4A3-499A-B9F8-F536CAE0242E}" dt="2022-06-28T20:03:59.476" v="2483" actId="478"/>
          <ac:spMkLst>
            <pc:docMk/>
            <pc:sldMk cId="977755713" sldId="265"/>
            <ac:spMk id="3" creationId="{68A298AB-6035-E660-67DA-12691BFFCE79}"/>
          </ac:spMkLst>
        </pc:spChg>
      </pc:sldChg>
      <pc:sldChg chg="modSp add del mod">
        <pc:chgData name="Donna Runner" userId="6692bb2f-cf35-4496-ba7b-a795633e102a" providerId="ADAL" clId="{301DE074-A4A3-499A-B9F8-F536CAE0242E}" dt="2022-06-29T11:54:48.008" v="3199" actId="47"/>
        <pc:sldMkLst>
          <pc:docMk/>
          <pc:sldMk cId="4097089719" sldId="266"/>
        </pc:sldMkLst>
        <pc:spChg chg="mod">
          <ac:chgData name="Donna Runner" userId="6692bb2f-cf35-4496-ba7b-a795633e102a" providerId="ADAL" clId="{301DE074-A4A3-499A-B9F8-F536CAE0242E}" dt="2022-06-29T11:54:18.032" v="3197" actId="20577"/>
          <ac:spMkLst>
            <pc:docMk/>
            <pc:sldMk cId="4097089719" sldId="266"/>
            <ac:spMk id="2" creationId="{7135A056-15D5-4FC9-8807-D0F44E087A0B}"/>
          </ac:spMkLst>
        </pc:spChg>
      </pc:sldChg>
      <pc:sldChg chg="add del">
        <pc:chgData name="Donna Runner" userId="6692bb2f-cf35-4496-ba7b-a795633e102a" providerId="ADAL" clId="{301DE074-A4A3-499A-B9F8-F536CAE0242E}" dt="2022-06-29T11:54:49.552" v="3200" actId="47"/>
        <pc:sldMkLst>
          <pc:docMk/>
          <pc:sldMk cId="1061118729" sldId="267"/>
        </pc:sldMkLst>
      </pc:sldChg>
      <pc:sldChg chg="add del">
        <pc:chgData name="Donna Runner" userId="6692bb2f-cf35-4496-ba7b-a795633e102a" providerId="ADAL" clId="{301DE074-A4A3-499A-B9F8-F536CAE0242E}" dt="2022-06-29T11:54:51.789" v="3201" actId="47"/>
        <pc:sldMkLst>
          <pc:docMk/>
          <pc:sldMk cId="2869030333" sldId="268"/>
        </pc:sldMkLst>
      </pc:sldChg>
      <pc:sldChg chg="modSp add del mod">
        <pc:chgData name="Donna Runner" userId="6692bb2f-cf35-4496-ba7b-a795633e102a" providerId="ADAL" clId="{301DE074-A4A3-499A-B9F8-F536CAE0242E}" dt="2022-06-29T11:54:53.352" v="3202" actId="47"/>
        <pc:sldMkLst>
          <pc:docMk/>
          <pc:sldMk cId="2750487802" sldId="269"/>
        </pc:sldMkLst>
        <pc:spChg chg="mod">
          <ac:chgData name="Donna Runner" userId="6692bb2f-cf35-4496-ba7b-a795633e102a" providerId="ADAL" clId="{301DE074-A4A3-499A-B9F8-F536CAE0242E}" dt="2022-06-29T11:42:59.283" v="2602" actId="20577"/>
          <ac:spMkLst>
            <pc:docMk/>
            <pc:sldMk cId="2750487802" sldId="269"/>
            <ac:spMk id="2" creationId="{2787898F-7141-49B6-9465-97187EDDE1FB}"/>
          </ac:spMkLst>
        </pc:spChg>
      </pc:sldChg>
      <pc:sldChg chg="modSp add del">
        <pc:chgData name="Donna Runner" userId="6692bb2f-cf35-4496-ba7b-a795633e102a" providerId="ADAL" clId="{301DE074-A4A3-499A-B9F8-F536CAE0242E}" dt="2022-06-29T11:56:12.056" v="3239" actId="47"/>
        <pc:sldMkLst>
          <pc:docMk/>
          <pc:sldMk cId="3036247877" sldId="270"/>
        </pc:sldMkLst>
        <pc:graphicFrameChg chg="mod">
          <ac:chgData name="Donna Runner" userId="6692bb2f-cf35-4496-ba7b-a795633e102a" providerId="ADAL" clId="{301DE074-A4A3-499A-B9F8-F536CAE0242E}" dt="2022-06-29T11:55:48.005" v="3206" actId="20577"/>
          <ac:graphicFrameMkLst>
            <pc:docMk/>
            <pc:sldMk cId="3036247877" sldId="270"/>
            <ac:graphicFrameMk id="20" creationId="{1EF5CFC0-4106-46A1-AFBF-F1A86C7D3951}"/>
          </ac:graphicFrameMkLst>
        </pc:graphicFrameChg>
      </pc:sldChg>
      <pc:sldChg chg="modSp add del mod">
        <pc:chgData name="Donna Runner" userId="6692bb2f-cf35-4496-ba7b-a795633e102a" providerId="ADAL" clId="{301DE074-A4A3-499A-B9F8-F536CAE0242E}" dt="2022-06-29T11:56:14.757" v="3240" actId="47"/>
        <pc:sldMkLst>
          <pc:docMk/>
          <pc:sldMk cId="246939435" sldId="271"/>
        </pc:sldMkLst>
        <pc:spChg chg="mod">
          <ac:chgData name="Donna Runner" userId="6692bb2f-cf35-4496-ba7b-a795633e102a" providerId="ADAL" clId="{301DE074-A4A3-499A-B9F8-F536CAE0242E}" dt="2022-06-29T11:42:38.079" v="2585" actId="20577"/>
          <ac:spMkLst>
            <pc:docMk/>
            <pc:sldMk cId="246939435" sldId="271"/>
            <ac:spMk id="2" creationId="{253439FC-5F5E-4F8E-84B7-33BBD7A45C7D}"/>
          </ac:spMkLst>
        </pc:spChg>
      </pc:sldChg>
      <pc:sldChg chg="add del">
        <pc:chgData name="Donna Runner" userId="6692bb2f-cf35-4496-ba7b-a795633e102a" providerId="ADAL" clId="{301DE074-A4A3-499A-B9F8-F536CAE0242E}" dt="2022-06-29T11:56:18.323" v="3241" actId="47"/>
        <pc:sldMkLst>
          <pc:docMk/>
          <pc:sldMk cId="415790459" sldId="272"/>
        </pc:sldMkLst>
      </pc:sldChg>
      <pc:sldChg chg="modSp add del mod">
        <pc:chgData name="Donna Runner" userId="6692bb2f-cf35-4496-ba7b-a795633e102a" providerId="ADAL" clId="{301DE074-A4A3-499A-B9F8-F536CAE0242E}" dt="2022-06-29T11:56:20.184" v="3242" actId="47"/>
        <pc:sldMkLst>
          <pc:docMk/>
          <pc:sldMk cId="3130595473" sldId="273"/>
        </pc:sldMkLst>
        <pc:spChg chg="mod">
          <ac:chgData name="Donna Runner" userId="6692bb2f-cf35-4496-ba7b-a795633e102a" providerId="ADAL" clId="{301DE074-A4A3-499A-B9F8-F536CAE0242E}" dt="2022-06-29T11:49:04.480" v="3030" actId="20577"/>
          <ac:spMkLst>
            <pc:docMk/>
            <pc:sldMk cId="3130595473" sldId="273"/>
            <ac:spMk id="2" creationId="{F2168879-46CB-47AB-9D45-626C816FD624}"/>
          </ac:spMkLst>
        </pc:spChg>
      </pc:sldChg>
      <pc:sldChg chg="del">
        <pc:chgData name="Donna Runner" userId="6692bb2f-cf35-4496-ba7b-a795633e102a" providerId="ADAL" clId="{301DE074-A4A3-499A-B9F8-F536CAE0242E}" dt="2022-06-29T11:56:22.211" v="3243" actId="47"/>
        <pc:sldMkLst>
          <pc:docMk/>
          <pc:sldMk cId="1677408229" sldId="274"/>
        </pc:sldMkLst>
      </pc:sldChg>
      <pc:sldChg chg="modSp del mod">
        <pc:chgData name="Donna Runner" userId="6692bb2f-cf35-4496-ba7b-a795633e102a" providerId="ADAL" clId="{301DE074-A4A3-499A-B9F8-F536CAE0242E}" dt="2022-06-29T11:56:24.734" v="3244" actId="47"/>
        <pc:sldMkLst>
          <pc:docMk/>
          <pc:sldMk cId="843636471" sldId="275"/>
        </pc:sldMkLst>
        <pc:spChg chg="mod">
          <ac:chgData name="Donna Runner" userId="6692bb2f-cf35-4496-ba7b-a795633e102a" providerId="ADAL" clId="{301DE074-A4A3-499A-B9F8-F536CAE0242E}" dt="2022-06-29T11:43:13.123" v="2627" actId="20577"/>
          <ac:spMkLst>
            <pc:docMk/>
            <pc:sldMk cId="843636471" sldId="275"/>
            <ac:spMk id="2" creationId="{34B85067-94EF-4228-BF7C-EA629F6D9C68}"/>
          </ac:spMkLst>
        </pc:spChg>
      </pc:sldChg>
      <pc:sldChg chg="modSp del">
        <pc:chgData name="Donna Runner" userId="6692bb2f-cf35-4496-ba7b-a795633e102a" providerId="ADAL" clId="{301DE074-A4A3-499A-B9F8-F536CAE0242E}" dt="2022-06-29T11:56:27.682" v="3245" actId="47"/>
        <pc:sldMkLst>
          <pc:docMk/>
          <pc:sldMk cId="3902670151" sldId="276"/>
        </pc:sldMkLst>
        <pc:spChg chg="mod">
          <ac:chgData name="Donna Runner" userId="6692bb2f-cf35-4496-ba7b-a795633e102a" providerId="ADAL" clId="{301DE074-A4A3-499A-B9F8-F536CAE0242E}" dt="2022-06-29T11:43:21.153" v="2657" actId="20577"/>
          <ac:spMkLst>
            <pc:docMk/>
            <pc:sldMk cId="3902670151" sldId="276"/>
            <ac:spMk id="2" creationId="{13C3DB6C-0BC1-472D-93A8-9B0EDA35FA86}"/>
          </ac:spMkLst>
        </pc:spChg>
      </pc:sldChg>
      <pc:sldChg chg="del">
        <pc:chgData name="Donna Runner" userId="6692bb2f-cf35-4496-ba7b-a795633e102a" providerId="ADAL" clId="{301DE074-A4A3-499A-B9F8-F536CAE0242E}" dt="2022-06-28T19:30:29.251" v="260" actId="47"/>
        <pc:sldMkLst>
          <pc:docMk/>
          <pc:sldMk cId="984728995" sldId="277"/>
        </pc:sldMkLst>
      </pc:sldChg>
      <pc:sldChg chg="modSp mod">
        <pc:chgData name="Donna Runner" userId="6692bb2f-cf35-4496-ba7b-a795633e102a" providerId="ADAL" clId="{301DE074-A4A3-499A-B9F8-F536CAE0242E}" dt="2022-06-28T19:31:33.849" v="387" actId="20577"/>
        <pc:sldMkLst>
          <pc:docMk/>
          <pc:sldMk cId="3378065989" sldId="278"/>
        </pc:sldMkLst>
        <pc:spChg chg="mod">
          <ac:chgData name="Donna Runner" userId="6692bb2f-cf35-4496-ba7b-a795633e102a" providerId="ADAL" clId="{301DE074-A4A3-499A-B9F8-F536CAE0242E}" dt="2022-06-28T19:31:33.849" v="387" actId="20577"/>
          <ac:spMkLst>
            <pc:docMk/>
            <pc:sldMk cId="3378065989" sldId="278"/>
            <ac:spMk id="3" creationId="{9728FD77-9CB7-411E-A90E-CE58DAE2FF38}"/>
          </ac:spMkLst>
        </pc:spChg>
      </pc:sldChg>
      <pc:sldChg chg="new del">
        <pc:chgData name="Donna Runner" userId="6692bb2f-cf35-4496-ba7b-a795633e102a" providerId="ADAL" clId="{301DE074-A4A3-499A-B9F8-F536CAE0242E}" dt="2022-06-28T19:36:41.390" v="493" actId="47"/>
        <pc:sldMkLst>
          <pc:docMk/>
          <pc:sldMk cId="155119484" sldId="279"/>
        </pc:sldMkLst>
      </pc:sldChg>
      <pc:sldChg chg="addSp delSp modSp new mod setBg">
        <pc:chgData name="Donna Runner" userId="6692bb2f-cf35-4496-ba7b-a795633e102a" providerId="ADAL" clId="{301DE074-A4A3-499A-B9F8-F536CAE0242E}" dt="2022-06-29T11:50:15.520" v="3031" actId="26606"/>
        <pc:sldMkLst>
          <pc:docMk/>
          <pc:sldMk cId="454058570" sldId="280"/>
        </pc:sldMkLst>
        <pc:spChg chg="mod">
          <ac:chgData name="Donna Runner" userId="6692bb2f-cf35-4496-ba7b-a795633e102a" providerId="ADAL" clId="{301DE074-A4A3-499A-B9F8-F536CAE0242E}" dt="2022-06-29T11:50:15.520" v="3031" actId="26606"/>
          <ac:spMkLst>
            <pc:docMk/>
            <pc:sldMk cId="454058570" sldId="280"/>
            <ac:spMk id="2" creationId="{BE9B6553-5003-E894-F2D2-7DA57083ABA6}"/>
          </ac:spMkLst>
        </pc:spChg>
        <pc:spChg chg="del mod">
          <ac:chgData name="Donna Runner" userId="6692bb2f-cf35-4496-ba7b-a795633e102a" providerId="ADAL" clId="{301DE074-A4A3-499A-B9F8-F536CAE0242E}" dt="2022-06-28T20:05:19.162" v="2485" actId="26606"/>
          <ac:spMkLst>
            <pc:docMk/>
            <pc:sldMk cId="454058570" sldId="280"/>
            <ac:spMk id="3" creationId="{CE4C1DBA-FE5B-9224-9BCD-4AD69CF89059}"/>
          </ac:spMkLst>
        </pc:spChg>
        <pc:spChg chg="add del">
          <ac:chgData name="Donna Runner" userId="6692bb2f-cf35-4496-ba7b-a795633e102a" providerId="ADAL" clId="{301DE074-A4A3-499A-B9F8-F536CAE0242E}" dt="2022-06-29T11:50:15.520" v="3031" actId="26606"/>
          <ac:spMkLst>
            <pc:docMk/>
            <pc:sldMk cId="454058570" sldId="280"/>
            <ac:spMk id="9" creationId="{B2A773CA-28F4-49C2-BFA3-49A5867C7AFB}"/>
          </ac:spMkLst>
        </pc:spChg>
        <pc:spChg chg="add del">
          <ac:chgData name="Donna Runner" userId="6692bb2f-cf35-4496-ba7b-a795633e102a" providerId="ADAL" clId="{301DE074-A4A3-499A-B9F8-F536CAE0242E}" dt="2022-06-29T11:50:15.520" v="3031" actId="26606"/>
          <ac:spMkLst>
            <pc:docMk/>
            <pc:sldMk cId="454058570" sldId="280"/>
            <ac:spMk id="13" creationId="{3009A16D-868B-4145-BBC6-555098537EC2}"/>
          </ac:spMkLst>
        </pc:spChg>
        <pc:spChg chg="add del">
          <ac:chgData name="Donna Runner" userId="6692bb2f-cf35-4496-ba7b-a795633e102a" providerId="ADAL" clId="{301DE074-A4A3-499A-B9F8-F536CAE0242E}" dt="2022-06-29T11:50:15.520" v="3031" actId="26606"/>
          <ac:spMkLst>
            <pc:docMk/>
            <pc:sldMk cId="454058570" sldId="280"/>
            <ac:spMk id="17" creationId="{2DCAE5CF-5D29-4779-83E1-BDB64E4F30E5}"/>
          </ac:spMkLst>
        </pc:spChg>
        <pc:spChg chg="add">
          <ac:chgData name="Donna Runner" userId="6692bb2f-cf35-4496-ba7b-a795633e102a" providerId="ADAL" clId="{301DE074-A4A3-499A-B9F8-F536CAE0242E}" dt="2022-06-29T11:50:15.520" v="3031" actId="26606"/>
          <ac:spMkLst>
            <pc:docMk/>
            <pc:sldMk cId="454058570" sldId="280"/>
            <ac:spMk id="22" creationId="{CDBCB3D0-62EC-4D8A-A9E7-991AF662DC1B}"/>
          </ac:spMkLst>
        </pc:spChg>
        <pc:spChg chg="add">
          <ac:chgData name="Donna Runner" userId="6692bb2f-cf35-4496-ba7b-a795633e102a" providerId="ADAL" clId="{301DE074-A4A3-499A-B9F8-F536CAE0242E}" dt="2022-06-29T11:50:15.520" v="3031" actId="26606"/>
          <ac:spMkLst>
            <pc:docMk/>
            <pc:sldMk cId="454058570" sldId="280"/>
            <ac:spMk id="26" creationId="{A890917F-0A64-4C0A-91F8-E4F6BE6AB857}"/>
          </ac:spMkLst>
        </pc:spChg>
        <pc:spChg chg="add">
          <ac:chgData name="Donna Runner" userId="6692bb2f-cf35-4496-ba7b-a795633e102a" providerId="ADAL" clId="{301DE074-A4A3-499A-B9F8-F536CAE0242E}" dt="2022-06-29T11:50:15.520" v="3031" actId="26606"/>
          <ac:spMkLst>
            <pc:docMk/>
            <pc:sldMk cId="454058570" sldId="280"/>
            <ac:spMk id="30" creationId="{9044F20B-3F79-4BBD-A9B8-33672B6A4A84}"/>
          </ac:spMkLst>
        </pc:spChg>
        <pc:graphicFrameChg chg="add mod modGraphic">
          <ac:chgData name="Donna Runner" userId="6692bb2f-cf35-4496-ba7b-a795633e102a" providerId="ADAL" clId="{301DE074-A4A3-499A-B9F8-F536CAE0242E}" dt="2022-06-29T11:50:15.520" v="3031" actId="26606"/>
          <ac:graphicFrameMkLst>
            <pc:docMk/>
            <pc:sldMk cId="454058570" sldId="280"/>
            <ac:graphicFrameMk id="5" creationId="{7E9FA7D7-65A2-D41B-09ED-7371CF35997E}"/>
          </ac:graphicFrameMkLst>
        </pc:graphicFrameChg>
        <pc:picChg chg="add del">
          <ac:chgData name="Donna Runner" userId="6692bb2f-cf35-4496-ba7b-a795633e102a" providerId="ADAL" clId="{301DE074-A4A3-499A-B9F8-F536CAE0242E}" dt="2022-06-29T11:50:15.520" v="3031" actId="26606"/>
          <ac:picMkLst>
            <pc:docMk/>
            <pc:sldMk cId="454058570" sldId="280"/>
            <ac:picMk id="11" creationId="{5D7C72BA-4476-4E4B-BC37-9A75FD0C5951}"/>
          </ac:picMkLst>
        </pc:picChg>
        <pc:picChg chg="add del">
          <ac:chgData name="Donna Runner" userId="6692bb2f-cf35-4496-ba7b-a795633e102a" providerId="ADAL" clId="{301DE074-A4A3-499A-B9F8-F536CAE0242E}" dt="2022-06-29T11:50:15.520" v="3031" actId="26606"/>
          <ac:picMkLst>
            <pc:docMk/>
            <pc:sldMk cId="454058570" sldId="280"/>
            <ac:picMk id="15" creationId="{3992EB33-38E1-4175-8EE2-9BB8CC159C7B}"/>
          </ac:picMkLst>
        </pc:picChg>
        <pc:picChg chg="add">
          <ac:chgData name="Donna Runner" userId="6692bb2f-cf35-4496-ba7b-a795633e102a" providerId="ADAL" clId="{301DE074-A4A3-499A-B9F8-F536CAE0242E}" dt="2022-06-29T11:50:15.520" v="3031" actId="26606"/>
          <ac:picMkLst>
            <pc:docMk/>
            <pc:sldMk cId="454058570" sldId="280"/>
            <ac:picMk id="24" creationId="{62C758D7-9BCC-44AD-98FB-A68CA52677FA}"/>
          </ac:picMkLst>
        </pc:picChg>
        <pc:picChg chg="add">
          <ac:chgData name="Donna Runner" userId="6692bb2f-cf35-4496-ba7b-a795633e102a" providerId="ADAL" clId="{301DE074-A4A3-499A-B9F8-F536CAE0242E}" dt="2022-06-29T11:50:15.520" v="3031" actId="26606"/>
          <ac:picMkLst>
            <pc:docMk/>
            <pc:sldMk cId="454058570" sldId="280"/>
            <ac:picMk id="28" creationId="{938C8E05-3629-4B19-A965-0C926F9DE4F3}"/>
          </ac:picMkLst>
        </pc:picChg>
      </pc:sldChg>
      <pc:sldChg chg="addSp modSp new mod setBg">
        <pc:chgData name="Donna Runner" userId="6692bb2f-cf35-4496-ba7b-a795633e102a" providerId="ADAL" clId="{301DE074-A4A3-499A-B9F8-F536CAE0242E}" dt="2022-06-29T20:48:22.735" v="6701" actId="20577"/>
        <pc:sldMkLst>
          <pc:docMk/>
          <pc:sldMk cId="422113237" sldId="281"/>
        </pc:sldMkLst>
        <pc:spChg chg="mod">
          <ac:chgData name="Donna Runner" userId="6692bb2f-cf35-4496-ba7b-a795633e102a" providerId="ADAL" clId="{301DE074-A4A3-499A-B9F8-F536CAE0242E}" dt="2022-06-29T20:48:22.735" v="6701" actId="20577"/>
          <ac:spMkLst>
            <pc:docMk/>
            <pc:sldMk cId="422113237" sldId="281"/>
            <ac:spMk id="2" creationId="{D1382858-F8A7-7CF9-DE5B-C28E771907B1}"/>
          </ac:spMkLst>
        </pc:spChg>
        <pc:spChg chg="mod">
          <ac:chgData name="Donna Runner" userId="6692bb2f-cf35-4496-ba7b-a795633e102a" providerId="ADAL" clId="{301DE074-A4A3-499A-B9F8-F536CAE0242E}" dt="2022-06-29T20:08:18.462" v="5067" actId="20577"/>
          <ac:spMkLst>
            <pc:docMk/>
            <pc:sldMk cId="422113237" sldId="281"/>
            <ac:spMk id="3" creationId="{4BB1190E-81DD-E004-806B-514AB8BB6443}"/>
          </ac:spMkLst>
        </pc:spChg>
        <pc:spChg chg="add">
          <ac:chgData name="Donna Runner" userId="6692bb2f-cf35-4496-ba7b-a795633e102a" providerId="ADAL" clId="{301DE074-A4A3-499A-B9F8-F536CAE0242E}" dt="2022-06-28T19:41:18.022" v="614" actId="26606"/>
          <ac:spMkLst>
            <pc:docMk/>
            <pc:sldMk cId="422113237" sldId="281"/>
            <ac:spMk id="8" creationId="{4B0FA309-807F-4C17-98EF-A3BA7388E213}"/>
          </ac:spMkLst>
        </pc:spChg>
        <pc:spChg chg="add">
          <ac:chgData name="Donna Runner" userId="6692bb2f-cf35-4496-ba7b-a795633e102a" providerId="ADAL" clId="{301DE074-A4A3-499A-B9F8-F536CAE0242E}" dt="2022-06-28T19:41:18.022" v="614" actId="26606"/>
          <ac:spMkLst>
            <pc:docMk/>
            <pc:sldMk cId="422113237" sldId="281"/>
            <ac:spMk id="12" creationId="{C8FA1749-B91A-40E7-AD01-0B9C9C6AF74E}"/>
          </ac:spMkLst>
        </pc:spChg>
        <pc:spChg chg="add">
          <ac:chgData name="Donna Runner" userId="6692bb2f-cf35-4496-ba7b-a795633e102a" providerId="ADAL" clId="{301DE074-A4A3-499A-B9F8-F536CAE0242E}" dt="2022-06-28T19:41:18.022" v="614" actId="26606"/>
          <ac:spMkLst>
            <pc:docMk/>
            <pc:sldMk cId="422113237" sldId="281"/>
            <ac:spMk id="16" creationId="{700676C8-6DE8-47DD-9A23-D42063A12E10}"/>
          </ac:spMkLst>
        </pc:spChg>
        <pc:picChg chg="add">
          <ac:chgData name="Donna Runner" userId="6692bb2f-cf35-4496-ba7b-a795633e102a" providerId="ADAL" clId="{301DE074-A4A3-499A-B9F8-F536CAE0242E}" dt="2022-06-28T19:41:18.022" v="614" actId="26606"/>
          <ac:picMkLst>
            <pc:docMk/>
            <pc:sldMk cId="422113237" sldId="281"/>
            <ac:picMk id="10" creationId="{2642A87B-CAE9-4F8F-B293-28388E45D9EE}"/>
          </ac:picMkLst>
        </pc:picChg>
        <pc:picChg chg="add">
          <ac:chgData name="Donna Runner" userId="6692bb2f-cf35-4496-ba7b-a795633e102a" providerId="ADAL" clId="{301DE074-A4A3-499A-B9F8-F536CAE0242E}" dt="2022-06-28T19:41:18.022" v="614" actId="26606"/>
          <ac:picMkLst>
            <pc:docMk/>
            <pc:sldMk cId="422113237" sldId="281"/>
            <ac:picMk id="14" creationId="{3B7A934F-FFF7-4353-83D3-4EF66E93EEF8}"/>
          </ac:picMkLst>
        </pc:picChg>
      </pc:sldChg>
      <pc:sldChg chg="addSp delSp modSp new mod setBg">
        <pc:chgData name="Donna Runner" userId="6692bb2f-cf35-4496-ba7b-a795633e102a" providerId="ADAL" clId="{301DE074-A4A3-499A-B9F8-F536CAE0242E}" dt="2022-06-29T20:43:36.298" v="6627" actId="207"/>
        <pc:sldMkLst>
          <pc:docMk/>
          <pc:sldMk cId="325623788" sldId="282"/>
        </pc:sldMkLst>
        <pc:spChg chg="mod">
          <ac:chgData name="Donna Runner" userId="6692bb2f-cf35-4496-ba7b-a795633e102a" providerId="ADAL" clId="{301DE074-A4A3-499A-B9F8-F536CAE0242E}" dt="2022-06-29T12:09:25.692" v="3883" actId="20577"/>
          <ac:spMkLst>
            <pc:docMk/>
            <pc:sldMk cId="325623788" sldId="282"/>
            <ac:spMk id="2" creationId="{AFF3AB82-20C2-761D-6B89-E1BA4AB2589F}"/>
          </ac:spMkLst>
        </pc:spChg>
        <pc:spChg chg="del mod">
          <ac:chgData name="Donna Runner" userId="6692bb2f-cf35-4496-ba7b-a795633e102a" providerId="ADAL" clId="{301DE074-A4A3-499A-B9F8-F536CAE0242E}" dt="2022-06-28T20:05:38.707" v="2486" actId="26606"/>
          <ac:spMkLst>
            <pc:docMk/>
            <pc:sldMk cId="325623788" sldId="282"/>
            <ac:spMk id="3" creationId="{DB17D48C-C1FC-E01A-4AA6-F787B8B5AF57}"/>
          </ac:spMkLst>
        </pc:spChg>
        <pc:spChg chg="add">
          <ac:chgData name="Donna Runner" userId="6692bb2f-cf35-4496-ba7b-a795633e102a" providerId="ADAL" clId="{301DE074-A4A3-499A-B9F8-F536CAE0242E}" dt="2022-06-28T20:05:38.707" v="2486" actId="26606"/>
          <ac:spMkLst>
            <pc:docMk/>
            <pc:sldMk cId="325623788" sldId="282"/>
            <ac:spMk id="9" creationId="{CDBCB3D0-62EC-4D8A-A9E7-991AF662DC1B}"/>
          </ac:spMkLst>
        </pc:spChg>
        <pc:spChg chg="add">
          <ac:chgData name="Donna Runner" userId="6692bb2f-cf35-4496-ba7b-a795633e102a" providerId="ADAL" clId="{301DE074-A4A3-499A-B9F8-F536CAE0242E}" dt="2022-06-28T20:05:38.707" v="2486" actId="26606"/>
          <ac:spMkLst>
            <pc:docMk/>
            <pc:sldMk cId="325623788" sldId="282"/>
            <ac:spMk id="13" creationId="{A890917F-0A64-4C0A-91F8-E4F6BE6AB857}"/>
          </ac:spMkLst>
        </pc:spChg>
        <pc:spChg chg="add">
          <ac:chgData name="Donna Runner" userId="6692bb2f-cf35-4496-ba7b-a795633e102a" providerId="ADAL" clId="{301DE074-A4A3-499A-B9F8-F536CAE0242E}" dt="2022-06-28T20:05:38.707" v="2486" actId="26606"/>
          <ac:spMkLst>
            <pc:docMk/>
            <pc:sldMk cId="325623788" sldId="282"/>
            <ac:spMk id="17" creationId="{9044F20B-3F79-4BBD-A9B8-33672B6A4A84}"/>
          </ac:spMkLst>
        </pc:spChg>
        <pc:graphicFrameChg chg="add mod modGraphic">
          <ac:chgData name="Donna Runner" userId="6692bb2f-cf35-4496-ba7b-a795633e102a" providerId="ADAL" clId="{301DE074-A4A3-499A-B9F8-F536CAE0242E}" dt="2022-06-29T20:43:36.298" v="6627" actId="207"/>
          <ac:graphicFrameMkLst>
            <pc:docMk/>
            <pc:sldMk cId="325623788" sldId="282"/>
            <ac:graphicFrameMk id="5" creationId="{87F9A344-5702-31EE-013A-3C25C176B34D}"/>
          </ac:graphicFrameMkLst>
        </pc:graphicFrameChg>
        <pc:picChg chg="add">
          <ac:chgData name="Donna Runner" userId="6692bb2f-cf35-4496-ba7b-a795633e102a" providerId="ADAL" clId="{301DE074-A4A3-499A-B9F8-F536CAE0242E}" dt="2022-06-28T20:05:38.707" v="2486" actId="26606"/>
          <ac:picMkLst>
            <pc:docMk/>
            <pc:sldMk cId="325623788" sldId="282"/>
            <ac:picMk id="11" creationId="{62C758D7-9BCC-44AD-98FB-A68CA52677FA}"/>
          </ac:picMkLst>
        </pc:picChg>
        <pc:picChg chg="add">
          <ac:chgData name="Donna Runner" userId="6692bb2f-cf35-4496-ba7b-a795633e102a" providerId="ADAL" clId="{301DE074-A4A3-499A-B9F8-F536CAE0242E}" dt="2022-06-28T20:05:38.707" v="2486" actId="26606"/>
          <ac:picMkLst>
            <pc:docMk/>
            <pc:sldMk cId="325623788" sldId="282"/>
            <ac:picMk id="15" creationId="{938C8E05-3629-4B19-A965-0C926F9DE4F3}"/>
          </ac:picMkLst>
        </pc:picChg>
      </pc:sldChg>
      <pc:sldChg chg="addSp delSp modSp new mod setBg">
        <pc:chgData name="Donna Runner" userId="6692bb2f-cf35-4496-ba7b-a795633e102a" providerId="ADAL" clId="{301DE074-A4A3-499A-B9F8-F536CAE0242E}" dt="2022-06-29T20:07:50.088" v="5065" actId="20577"/>
        <pc:sldMkLst>
          <pc:docMk/>
          <pc:sldMk cId="2906078388" sldId="283"/>
        </pc:sldMkLst>
        <pc:spChg chg="mod">
          <ac:chgData name="Donna Runner" userId="6692bb2f-cf35-4496-ba7b-a795633e102a" providerId="ADAL" clId="{301DE074-A4A3-499A-B9F8-F536CAE0242E}" dt="2022-06-29T20:07:50.088" v="5065" actId="20577"/>
          <ac:spMkLst>
            <pc:docMk/>
            <pc:sldMk cId="2906078388" sldId="283"/>
            <ac:spMk id="2" creationId="{ACDA9ADE-E3FF-F803-0A99-ED2A90B54E2E}"/>
          </ac:spMkLst>
        </pc:spChg>
        <pc:spChg chg="del mod">
          <ac:chgData name="Donna Runner" userId="6692bb2f-cf35-4496-ba7b-a795633e102a" providerId="ADAL" clId="{301DE074-A4A3-499A-B9F8-F536CAE0242E}" dt="2022-06-28T20:05:13.027" v="2484" actId="26606"/>
          <ac:spMkLst>
            <pc:docMk/>
            <pc:sldMk cId="2906078388" sldId="283"/>
            <ac:spMk id="3" creationId="{B388BD80-0FD9-F33C-D6E8-79828CC9C915}"/>
          </ac:spMkLst>
        </pc:spChg>
        <pc:spChg chg="add">
          <ac:chgData name="Donna Runner" userId="6692bb2f-cf35-4496-ba7b-a795633e102a" providerId="ADAL" clId="{301DE074-A4A3-499A-B9F8-F536CAE0242E}" dt="2022-06-28T20:05:13.027" v="2484" actId="26606"/>
          <ac:spMkLst>
            <pc:docMk/>
            <pc:sldMk cId="2906078388" sldId="283"/>
            <ac:spMk id="9" creationId="{B2A773CA-28F4-49C2-BFA3-49A5867C7AFB}"/>
          </ac:spMkLst>
        </pc:spChg>
        <pc:spChg chg="add">
          <ac:chgData name="Donna Runner" userId="6692bb2f-cf35-4496-ba7b-a795633e102a" providerId="ADAL" clId="{301DE074-A4A3-499A-B9F8-F536CAE0242E}" dt="2022-06-28T20:05:13.027" v="2484" actId="26606"/>
          <ac:spMkLst>
            <pc:docMk/>
            <pc:sldMk cId="2906078388" sldId="283"/>
            <ac:spMk id="13" creationId="{3009A16D-868B-4145-BBC6-555098537EC2}"/>
          </ac:spMkLst>
        </pc:spChg>
        <pc:spChg chg="add">
          <ac:chgData name="Donna Runner" userId="6692bb2f-cf35-4496-ba7b-a795633e102a" providerId="ADAL" clId="{301DE074-A4A3-499A-B9F8-F536CAE0242E}" dt="2022-06-28T20:05:13.027" v="2484" actId="26606"/>
          <ac:spMkLst>
            <pc:docMk/>
            <pc:sldMk cId="2906078388" sldId="283"/>
            <ac:spMk id="17" creationId="{2DCAE5CF-5D29-4779-83E1-BDB64E4F30E5}"/>
          </ac:spMkLst>
        </pc:spChg>
        <pc:graphicFrameChg chg="add mod">
          <ac:chgData name="Donna Runner" userId="6692bb2f-cf35-4496-ba7b-a795633e102a" providerId="ADAL" clId="{301DE074-A4A3-499A-B9F8-F536CAE0242E}" dt="2022-06-29T11:57:49.231" v="3354" actId="20577"/>
          <ac:graphicFrameMkLst>
            <pc:docMk/>
            <pc:sldMk cId="2906078388" sldId="283"/>
            <ac:graphicFrameMk id="5" creationId="{CDD33AA5-FAAC-4715-31CE-D47A1AAF2FCC}"/>
          </ac:graphicFrameMkLst>
        </pc:graphicFrameChg>
        <pc:picChg chg="add">
          <ac:chgData name="Donna Runner" userId="6692bb2f-cf35-4496-ba7b-a795633e102a" providerId="ADAL" clId="{301DE074-A4A3-499A-B9F8-F536CAE0242E}" dt="2022-06-28T20:05:13.027" v="2484" actId="26606"/>
          <ac:picMkLst>
            <pc:docMk/>
            <pc:sldMk cId="2906078388" sldId="283"/>
            <ac:picMk id="11" creationId="{5D7C72BA-4476-4E4B-BC37-9A75FD0C5951}"/>
          </ac:picMkLst>
        </pc:picChg>
        <pc:picChg chg="add">
          <ac:chgData name="Donna Runner" userId="6692bb2f-cf35-4496-ba7b-a795633e102a" providerId="ADAL" clId="{301DE074-A4A3-499A-B9F8-F536CAE0242E}" dt="2022-06-28T20:05:13.027" v="2484" actId="26606"/>
          <ac:picMkLst>
            <pc:docMk/>
            <pc:sldMk cId="2906078388" sldId="283"/>
            <ac:picMk id="15" creationId="{3992EB33-38E1-4175-8EE2-9BB8CC159C7B}"/>
          </ac:picMkLst>
        </pc:picChg>
      </pc:sldChg>
      <pc:sldChg chg="modSp new mod">
        <pc:chgData name="Donna Runner" userId="6692bb2f-cf35-4496-ba7b-a795633e102a" providerId="ADAL" clId="{301DE074-A4A3-499A-B9F8-F536CAE0242E}" dt="2022-06-29T11:48:53.218" v="3029" actId="20577"/>
        <pc:sldMkLst>
          <pc:docMk/>
          <pc:sldMk cId="3575127885" sldId="284"/>
        </pc:sldMkLst>
        <pc:spChg chg="mod">
          <ac:chgData name="Donna Runner" userId="6692bb2f-cf35-4496-ba7b-a795633e102a" providerId="ADAL" clId="{301DE074-A4A3-499A-B9F8-F536CAE0242E}" dt="2022-06-29T11:48:53.218" v="3029" actId="20577"/>
          <ac:spMkLst>
            <pc:docMk/>
            <pc:sldMk cId="3575127885" sldId="284"/>
            <ac:spMk id="2" creationId="{F3437A5E-BE5D-7BCF-228E-BE6BF4FC2423}"/>
          </ac:spMkLst>
        </pc:spChg>
        <pc:spChg chg="mod">
          <ac:chgData name="Donna Runner" userId="6692bb2f-cf35-4496-ba7b-a795633e102a" providerId="ADAL" clId="{301DE074-A4A3-499A-B9F8-F536CAE0242E}" dt="2022-06-29T11:47:44.328" v="2914" actId="113"/>
          <ac:spMkLst>
            <pc:docMk/>
            <pc:sldMk cId="3575127885" sldId="284"/>
            <ac:spMk id="3" creationId="{184BA844-1856-FF4E-823A-13E32C838027}"/>
          </ac:spMkLst>
        </pc:spChg>
        <pc:spChg chg="mod">
          <ac:chgData name="Donna Runner" userId="6692bb2f-cf35-4496-ba7b-a795633e102a" providerId="ADAL" clId="{301DE074-A4A3-499A-B9F8-F536CAE0242E}" dt="2022-06-29T11:47:33.628" v="2913" actId="207"/>
          <ac:spMkLst>
            <pc:docMk/>
            <pc:sldMk cId="3575127885" sldId="284"/>
            <ac:spMk id="4" creationId="{AC00219A-E4E9-5907-1C74-76EC75193D83}"/>
          </ac:spMkLst>
        </pc:spChg>
      </pc:sldChg>
      <pc:sldChg chg="modSp new del mod">
        <pc:chgData name="Donna Runner" userId="6692bb2f-cf35-4496-ba7b-a795633e102a" providerId="ADAL" clId="{301DE074-A4A3-499A-B9F8-F536CAE0242E}" dt="2022-06-29T12:10:59.163" v="3894" actId="47"/>
        <pc:sldMkLst>
          <pc:docMk/>
          <pc:sldMk cId="470099340" sldId="285"/>
        </pc:sldMkLst>
        <pc:spChg chg="mod">
          <ac:chgData name="Donna Runner" userId="6692bb2f-cf35-4496-ba7b-a795633e102a" providerId="ADAL" clId="{301DE074-A4A3-499A-B9F8-F536CAE0242E}" dt="2022-06-29T12:09:05.854" v="3866" actId="20577"/>
          <ac:spMkLst>
            <pc:docMk/>
            <pc:sldMk cId="470099340" sldId="285"/>
            <ac:spMk id="2" creationId="{650E1945-C08E-D17E-2BB5-3D23AAB52F43}"/>
          </ac:spMkLst>
        </pc:spChg>
      </pc:sldChg>
      <pc:sldChg chg="modSp new del mod">
        <pc:chgData name="Donna Runner" userId="6692bb2f-cf35-4496-ba7b-a795633e102a" providerId="ADAL" clId="{301DE074-A4A3-499A-B9F8-F536CAE0242E}" dt="2022-06-29T12:17:32.240" v="3979" actId="47"/>
        <pc:sldMkLst>
          <pc:docMk/>
          <pc:sldMk cId="2382792577" sldId="286"/>
        </pc:sldMkLst>
        <pc:spChg chg="mod">
          <ac:chgData name="Donna Runner" userId="6692bb2f-cf35-4496-ba7b-a795633e102a" providerId="ADAL" clId="{301DE074-A4A3-499A-B9F8-F536CAE0242E}" dt="2022-06-29T11:56:09.851" v="3238" actId="20577"/>
          <ac:spMkLst>
            <pc:docMk/>
            <pc:sldMk cId="2382792577" sldId="286"/>
            <ac:spMk id="2" creationId="{13BBD668-4623-A310-3863-C6DD935F5645}"/>
          </ac:spMkLst>
        </pc:spChg>
      </pc:sldChg>
      <pc:sldChg chg="modSp new add del mod">
        <pc:chgData name="Donna Runner" userId="6692bb2f-cf35-4496-ba7b-a795633e102a" providerId="ADAL" clId="{301DE074-A4A3-499A-B9F8-F536CAE0242E}" dt="2022-06-29T12:12:39.845" v="3924" actId="47"/>
        <pc:sldMkLst>
          <pc:docMk/>
          <pc:sldMk cId="171130018" sldId="287"/>
        </pc:sldMkLst>
        <pc:spChg chg="mod">
          <ac:chgData name="Donna Runner" userId="6692bb2f-cf35-4496-ba7b-a795633e102a" providerId="ADAL" clId="{301DE074-A4A3-499A-B9F8-F536CAE0242E}" dt="2022-06-29T12:11:15.881" v="3902" actId="20577"/>
          <ac:spMkLst>
            <pc:docMk/>
            <pc:sldMk cId="171130018" sldId="287"/>
            <ac:spMk id="2" creationId="{D4C60E19-F6EB-E954-F103-3E6AB597278F}"/>
          </ac:spMkLst>
        </pc:spChg>
      </pc:sldChg>
      <pc:sldChg chg="new del">
        <pc:chgData name="Donna Runner" userId="6692bb2f-cf35-4496-ba7b-a795633e102a" providerId="ADAL" clId="{301DE074-A4A3-499A-B9F8-F536CAE0242E}" dt="2022-06-29T12:11:35.718" v="3904" actId="680"/>
        <pc:sldMkLst>
          <pc:docMk/>
          <pc:sldMk cId="1341709336" sldId="288"/>
        </pc:sldMkLst>
      </pc:sldChg>
      <pc:sldChg chg="delSp modSp new mod">
        <pc:chgData name="Donna Runner" userId="6692bb2f-cf35-4496-ba7b-a795633e102a" providerId="ADAL" clId="{301DE074-A4A3-499A-B9F8-F536CAE0242E}" dt="2022-06-29T20:44:31.888" v="6653" actId="27636"/>
        <pc:sldMkLst>
          <pc:docMk/>
          <pc:sldMk cId="2530908506" sldId="288"/>
        </pc:sldMkLst>
        <pc:spChg chg="mod">
          <ac:chgData name="Donna Runner" userId="6692bb2f-cf35-4496-ba7b-a795633e102a" providerId="ADAL" clId="{301DE074-A4A3-499A-B9F8-F536CAE0242E}" dt="2022-06-29T20:44:31.888" v="6653" actId="27636"/>
          <ac:spMkLst>
            <pc:docMk/>
            <pc:sldMk cId="2530908506" sldId="288"/>
            <ac:spMk id="2" creationId="{3A7F12B2-ABF9-C60B-C13A-19950E64C7AE}"/>
          </ac:spMkLst>
        </pc:spChg>
        <pc:spChg chg="del mod">
          <ac:chgData name="Donna Runner" userId="6692bb2f-cf35-4496-ba7b-a795633e102a" providerId="ADAL" clId="{301DE074-A4A3-499A-B9F8-F536CAE0242E}" dt="2022-06-29T12:14:56.229" v="3974" actId="478"/>
          <ac:spMkLst>
            <pc:docMk/>
            <pc:sldMk cId="2530908506" sldId="288"/>
            <ac:spMk id="3" creationId="{C33647E2-C5AB-EF89-B699-F6B1394CA757}"/>
          </ac:spMkLst>
        </pc:spChg>
        <pc:spChg chg="mod">
          <ac:chgData name="Donna Runner" userId="6692bb2f-cf35-4496-ba7b-a795633e102a" providerId="ADAL" clId="{301DE074-A4A3-499A-B9F8-F536CAE0242E}" dt="2022-06-29T12:13:02.197" v="3926" actId="27636"/>
          <ac:spMkLst>
            <pc:docMk/>
            <pc:sldMk cId="2530908506" sldId="288"/>
            <ac:spMk id="4" creationId="{5FFF0093-7D2D-E207-1E56-F47D579B32DA}"/>
          </ac:spMkLst>
        </pc:spChg>
        <pc:spChg chg="del">
          <ac:chgData name="Donna Runner" userId="6692bb2f-cf35-4496-ba7b-a795633e102a" providerId="ADAL" clId="{301DE074-A4A3-499A-B9F8-F536CAE0242E}" dt="2022-06-29T12:15:14.736" v="3976" actId="478"/>
          <ac:spMkLst>
            <pc:docMk/>
            <pc:sldMk cId="2530908506" sldId="288"/>
            <ac:spMk id="5" creationId="{CD191904-1ADC-629D-C322-BED560162A6B}"/>
          </ac:spMkLst>
        </pc:spChg>
        <pc:spChg chg="mod">
          <ac:chgData name="Donna Runner" userId="6692bb2f-cf35-4496-ba7b-a795633e102a" providerId="ADAL" clId="{301DE074-A4A3-499A-B9F8-F536CAE0242E}" dt="2022-06-29T12:14:33.513" v="3957" actId="20577"/>
          <ac:spMkLst>
            <pc:docMk/>
            <pc:sldMk cId="2530908506" sldId="288"/>
            <ac:spMk id="6" creationId="{49555667-52D4-D48D-E97A-CEE37CAEB714}"/>
          </ac:spMkLst>
        </pc:spChg>
        <pc:spChg chg="del">
          <ac:chgData name="Donna Runner" userId="6692bb2f-cf35-4496-ba7b-a795633e102a" providerId="ADAL" clId="{301DE074-A4A3-499A-B9F8-F536CAE0242E}" dt="2022-06-29T12:15:11.592" v="3975" actId="478"/>
          <ac:spMkLst>
            <pc:docMk/>
            <pc:sldMk cId="2530908506" sldId="288"/>
            <ac:spMk id="7" creationId="{E455473D-B62D-A6AC-8879-AD08954F14C7}"/>
          </ac:spMkLst>
        </pc:spChg>
        <pc:spChg chg="mod">
          <ac:chgData name="Donna Runner" userId="6692bb2f-cf35-4496-ba7b-a795633e102a" providerId="ADAL" clId="{301DE074-A4A3-499A-B9F8-F536CAE0242E}" dt="2022-06-29T12:13:54.416" v="3930" actId="27636"/>
          <ac:spMkLst>
            <pc:docMk/>
            <pc:sldMk cId="2530908506" sldId="288"/>
            <ac:spMk id="8" creationId="{30456E6D-8A8F-ED9B-FAC7-CE23423477F9}"/>
          </ac:spMkLst>
        </pc:spChg>
      </pc:sldChg>
      <pc:sldChg chg="modSp new mod">
        <pc:chgData name="Donna Runner" userId="6692bb2f-cf35-4496-ba7b-a795633e102a" providerId="ADAL" clId="{301DE074-A4A3-499A-B9F8-F536CAE0242E}" dt="2022-06-29T20:45:26.060" v="6694" actId="20577"/>
        <pc:sldMkLst>
          <pc:docMk/>
          <pc:sldMk cId="935005326" sldId="289"/>
        </pc:sldMkLst>
        <pc:spChg chg="mod">
          <ac:chgData name="Donna Runner" userId="6692bb2f-cf35-4496-ba7b-a795633e102a" providerId="ADAL" clId="{301DE074-A4A3-499A-B9F8-F536CAE0242E}" dt="2022-06-29T12:16:45.157" v="3978"/>
          <ac:spMkLst>
            <pc:docMk/>
            <pc:sldMk cId="935005326" sldId="289"/>
            <ac:spMk id="2" creationId="{D931B30C-BB6E-E3F0-6A67-FE25FCADB09A}"/>
          </ac:spMkLst>
        </pc:spChg>
        <pc:spChg chg="mod">
          <ac:chgData name="Donna Runner" userId="6692bb2f-cf35-4496-ba7b-a795633e102a" providerId="ADAL" clId="{301DE074-A4A3-499A-B9F8-F536CAE0242E}" dt="2022-06-29T20:45:26.060" v="6694" actId="20577"/>
          <ac:spMkLst>
            <pc:docMk/>
            <pc:sldMk cId="935005326" sldId="289"/>
            <ac:spMk id="3" creationId="{6A84749B-E5B4-533B-DD65-E8C14275EE17}"/>
          </ac:spMkLst>
        </pc:spChg>
      </pc:sldChg>
      <pc:sldChg chg="modSp new mod">
        <pc:chgData name="Donna Runner" userId="6692bb2f-cf35-4496-ba7b-a795633e102a" providerId="ADAL" clId="{301DE074-A4A3-499A-B9F8-F536CAE0242E}" dt="2022-06-29T20:46:51.188" v="6699" actId="20577"/>
        <pc:sldMkLst>
          <pc:docMk/>
          <pc:sldMk cId="398213424" sldId="290"/>
        </pc:sldMkLst>
        <pc:spChg chg="mod">
          <ac:chgData name="Donna Runner" userId="6692bb2f-cf35-4496-ba7b-a795633e102a" providerId="ADAL" clId="{301DE074-A4A3-499A-B9F8-F536CAE0242E}" dt="2022-06-29T20:38:01.885" v="6527" actId="20577"/>
          <ac:spMkLst>
            <pc:docMk/>
            <pc:sldMk cId="398213424" sldId="290"/>
            <ac:spMk id="2" creationId="{017B4400-4230-CFC6-58BE-695CEE34689B}"/>
          </ac:spMkLst>
        </pc:spChg>
        <pc:spChg chg="mod">
          <ac:chgData name="Donna Runner" userId="6692bb2f-cf35-4496-ba7b-a795633e102a" providerId="ADAL" clId="{301DE074-A4A3-499A-B9F8-F536CAE0242E}" dt="2022-06-29T20:29:18.525" v="6295" actId="20577"/>
          <ac:spMkLst>
            <pc:docMk/>
            <pc:sldMk cId="398213424" sldId="290"/>
            <ac:spMk id="3" creationId="{7E0BAE6B-923E-094C-5F3B-0808089ECE9D}"/>
          </ac:spMkLst>
        </pc:spChg>
        <pc:spChg chg="mod">
          <ac:chgData name="Donna Runner" userId="6692bb2f-cf35-4496-ba7b-a795633e102a" providerId="ADAL" clId="{301DE074-A4A3-499A-B9F8-F536CAE0242E}" dt="2022-06-29T20:34:48.949" v="6474" actId="20577"/>
          <ac:spMkLst>
            <pc:docMk/>
            <pc:sldMk cId="398213424" sldId="290"/>
            <ac:spMk id="4" creationId="{0275AC96-68EF-313D-DC45-A2BEFE4AC572}"/>
          </ac:spMkLst>
        </pc:spChg>
        <pc:spChg chg="mod">
          <ac:chgData name="Donna Runner" userId="6692bb2f-cf35-4496-ba7b-a795633e102a" providerId="ADAL" clId="{301DE074-A4A3-499A-B9F8-F536CAE0242E}" dt="2022-06-29T20:46:17.293" v="6696" actId="255"/>
          <ac:spMkLst>
            <pc:docMk/>
            <pc:sldMk cId="398213424" sldId="290"/>
            <ac:spMk id="5" creationId="{1F6E51D9-2D09-84D1-9999-17D5C8D9C23A}"/>
          </ac:spMkLst>
        </pc:spChg>
        <pc:spChg chg="mod">
          <ac:chgData name="Donna Runner" userId="6692bb2f-cf35-4496-ba7b-a795633e102a" providerId="ADAL" clId="{301DE074-A4A3-499A-B9F8-F536CAE0242E}" dt="2022-06-29T20:33:31.146" v="6453" actId="20577"/>
          <ac:spMkLst>
            <pc:docMk/>
            <pc:sldMk cId="398213424" sldId="290"/>
            <ac:spMk id="6" creationId="{19946360-A5D6-0943-A890-D7F2C1DC71D6}"/>
          </ac:spMkLst>
        </pc:spChg>
        <pc:spChg chg="mod">
          <ac:chgData name="Donna Runner" userId="6692bb2f-cf35-4496-ba7b-a795633e102a" providerId="ADAL" clId="{301DE074-A4A3-499A-B9F8-F536CAE0242E}" dt="2022-06-29T20:46:42.433" v="6698" actId="14100"/>
          <ac:spMkLst>
            <pc:docMk/>
            <pc:sldMk cId="398213424" sldId="290"/>
            <ac:spMk id="7" creationId="{A0E6954B-044E-83D3-BCB9-E7B52C977D5C}"/>
          </ac:spMkLst>
        </pc:spChg>
        <pc:spChg chg="mod">
          <ac:chgData name="Donna Runner" userId="6692bb2f-cf35-4496-ba7b-a795633e102a" providerId="ADAL" clId="{301DE074-A4A3-499A-B9F8-F536CAE0242E}" dt="2022-06-29T20:46:51.188" v="6699" actId="20577"/>
          <ac:spMkLst>
            <pc:docMk/>
            <pc:sldMk cId="398213424" sldId="290"/>
            <ac:spMk id="8" creationId="{8F932742-6430-890C-C673-C4C52AC1A55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5FB9AC-BF4A-462D-A899-E025654DEB8D}" type="doc">
      <dgm:prSet loTypeId="urn:microsoft.com/office/officeart/2005/8/layout/vList2" loCatId="list" qsTypeId="urn:microsoft.com/office/officeart/2005/8/quickstyle/simple5" qsCatId="simple" csTypeId="urn:microsoft.com/office/officeart/2005/8/colors/colorful2" csCatId="colorful" phldr="1"/>
      <dgm:spPr/>
      <dgm:t>
        <a:bodyPr/>
        <a:lstStyle/>
        <a:p>
          <a:endParaRPr lang="en-US"/>
        </a:p>
      </dgm:t>
    </dgm:pt>
    <dgm:pt modelId="{EDA820C3-DD7D-42C0-93F5-22E07039B097}">
      <dgm:prSet/>
      <dgm:spPr/>
      <dgm:t>
        <a:bodyPr/>
        <a:lstStyle/>
        <a:p>
          <a:r>
            <a:rPr lang="en-US"/>
            <a:t>The original plan and subsequent amendments have been created with input from various stakeholders. Additionally, anyone in the community is welcome to reach out at any time  to the Superintendent, Dr. Donna Runner, to offer feedback on the implementation of the plan and the use of the funds. </a:t>
          </a:r>
        </a:p>
      </dgm:t>
    </dgm:pt>
    <dgm:pt modelId="{FC0AF664-B960-4FF5-9022-BD1399DF2BAA}" type="parTrans" cxnId="{7B8499F6-DE81-49ED-AEA2-6638146B6984}">
      <dgm:prSet/>
      <dgm:spPr/>
      <dgm:t>
        <a:bodyPr/>
        <a:lstStyle/>
        <a:p>
          <a:endParaRPr lang="en-US"/>
        </a:p>
      </dgm:t>
    </dgm:pt>
    <dgm:pt modelId="{B009EAF1-1733-4EC1-BE44-13AE2A3911BF}" type="sibTrans" cxnId="{7B8499F6-DE81-49ED-AEA2-6638146B6984}">
      <dgm:prSet/>
      <dgm:spPr/>
      <dgm:t>
        <a:bodyPr/>
        <a:lstStyle/>
        <a:p>
          <a:endParaRPr lang="en-US"/>
        </a:p>
      </dgm:t>
    </dgm:pt>
    <dgm:pt modelId="{DCB91050-6562-45D3-9BBB-61EB335844DF}">
      <dgm:prSet/>
      <dgm:spPr/>
      <dgm:t>
        <a:bodyPr/>
        <a:lstStyle/>
        <a:p>
          <a:r>
            <a:rPr lang="en-US" dirty="0"/>
            <a:t>Through the various emergency acts for schools, the District applied for and was approved for funding through an initial GEER, ESSER I, ESSER II, ESSER III, ARP Homeless Children and Youth Part I and ARP Homeless Children and Youth Part II. The funds were allocated to districts to prepare for and respond to the coronavirus.</a:t>
          </a:r>
        </a:p>
      </dgm:t>
    </dgm:pt>
    <dgm:pt modelId="{1B845153-53EB-4597-A816-1E9B7E9D0021}" type="parTrans" cxnId="{88B80A03-3B3A-4B7A-A626-FBA4349469E0}">
      <dgm:prSet/>
      <dgm:spPr/>
      <dgm:t>
        <a:bodyPr/>
        <a:lstStyle/>
        <a:p>
          <a:endParaRPr lang="en-US"/>
        </a:p>
      </dgm:t>
    </dgm:pt>
    <dgm:pt modelId="{44522BC7-1326-41EA-B76E-6AA5D6DD2BDD}" type="sibTrans" cxnId="{88B80A03-3B3A-4B7A-A626-FBA4349469E0}">
      <dgm:prSet/>
      <dgm:spPr/>
      <dgm:t>
        <a:bodyPr/>
        <a:lstStyle/>
        <a:p>
          <a:endParaRPr lang="en-US"/>
        </a:p>
      </dgm:t>
    </dgm:pt>
    <dgm:pt modelId="{E6B8D251-010C-4716-AE59-015ED8A4BEBF}" type="pres">
      <dgm:prSet presAssocID="{3B5FB9AC-BF4A-462D-A899-E025654DEB8D}" presName="linear" presStyleCnt="0">
        <dgm:presLayoutVars>
          <dgm:animLvl val="lvl"/>
          <dgm:resizeHandles val="exact"/>
        </dgm:presLayoutVars>
      </dgm:prSet>
      <dgm:spPr/>
    </dgm:pt>
    <dgm:pt modelId="{04369383-A039-41E2-A763-BC9AD3DB2DDC}" type="pres">
      <dgm:prSet presAssocID="{EDA820C3-DD7D-42C0-93F5-22E07039B097}" presName="parentText" presStyleLbl="node1" presStyleIdx="0" presStyleCnt="2">
        <dgm:presLayoutVars>
          <dgm:chMax val="0"/>
          <dgm:bulletEnabled val="1"/>
        </dgm:presLayoutVars>
      </dgm:prSet>
      <dgm:spPr/>
    </dgm:pt>
    <dgm:pt modelId="{F73D91B6-362D-4683-8786-B62374CBF2F1}" type="pres">
      <dgm:prSet presAssocID="{B009EAF1-1733-4EC1-BE44-13AE2A3911BF}" presName="spacer" presStyleCnt="0"/>
      <dgm:spPr/>
    </dgm:pt>
    <dgm:pt modelId="{48FCCED7-E3FA-4AA6-99C6-A5B83CDD6E86}" type="pres">
      <dgm:prSet presAssocID="{DCB91050-6562-45D3-9BBB-61EB335844DF}" presName="parentText" presStyleLbl="node1" presStyleIdx="1" presStyleCnt="2">
        <dgm:presLayoutVars>
          <dgm:chMax val="0"/>
          <dgm:bulletEnabled val="1"/>
        </dgm:presLayoutVars>
      </dgm:prSet>
      <dgm:spPr/>
    </dgm:pt>
  </dgm:ptLst>
  <dgm:cxnLst>
    <dgm:cxn modelId="{88B80A03-3B3A-4B7A-A626-FBA4349469E0}" srcId="{3B5FB9AC-BF4A-462D-A899-E025654DEB8D}" destId="{DCB91050-6562-45D3-9BBB-61EB335844DF}" srcOrd="1" destOrd="0" parTransId="{1B845153-53EB-4597-A816-1E9B7E9D0021}" sibTransId="{44522BC7-1326-41EA-B76E-6AA5D6DD2BDD}"/>
    <dgm:cxn modelId="{4DF4D23A-1CEC-470C-A4F4-2B99869BCE55}" type="presOf" srcId="{3B5FB9AC-BF4A-462D-A899-E025654DEB8D}" destId="{E6B8D251-010C-4716-AE59-015ED8A4BEBF}" srcOrd="0" destOrd="0" presId="urn:microsoft.com/office/officeart/2005/8/layout/vList2"/>
    <dgm:cxn modelId="{DBFA9856-CAE7-47A2-A2A7-16B13DCED12D}" type="presOf" srcId="{DCB91050-6562-45D3-9BBB-61EB335844DF}" destId="{48FCCED7-E3FA-4AA6-99C6-A5B83CDD6E86}" srcOrd="0" destOrd="0" presId="urn:microsoft.com/office/officeart/2005/8/layout/vList2"/>
    <dgm:cxn modelId="{AE4911DA-67A4-4085-B515-10A2AEF05AE4}" type="presOf" srcId="{EDA820C3-DD7D-42C0-93F5-22E07039B097}" destId="{04369383-A039-41E2-A763-BC9AD3DB2DDC}" srcOrd="0" destOrd="0" presId="urn:microsoft.com/office/officeart/2005/8/layout/vList2"/>
    <dgm:cxn modelId="{7B8499F6-DE81-49ED-AEA2-6638146B6984}" srcId="{3B5FB9AC-BF4A-462D-A899-E025654DEB8D}" destId="{EDA820C3-DD7D-42C0-93F5-22E07039B097}" srcOrd="0" destOrd="0" parTransId="{FC0AF664-B960-4FF5-9022-BD1399DF2BAA}" sibTransId="{B009EAF1-1733-4EC1-BE44-13AE2A3911BF}"/>
    <dgm:cxn modelId="{76E1E43D-D6D3-4700-B505-CAA75505549D}" type="presParOf" srcId="{E6B8D251-010C-4716-AE59-015ED8A4BEBF}" destId="{04369383-A039-41E2-A763-BC9AD3DB2DDC}" srcOrd="0" destOrd="0" presId="urn:microsoft.com/office/officeart/2005/8/layout/vList2"/>
    <dgm:cxn modelId="{A3D0878B-C6F3-47A2-8887-3C742521D144}" type="presParOf" srcId="{E6B8D251-010C-4716-AE59-015ED8A4BEBF}" destId="{F73D91B6-362D-4683-8786-B62374CBF2F1}" srcOrd="1" destOrd="0" presId="urn:microsoft.com/office/officeart/2005/8/layout/vList2"/>
    <dgm:cxn modelId="{928AABFA-9202-4EBD-9A6D-44A4F113A1D8}" type="presParOf" srcId="{E6B8D251-010C-4716-AE59-015ED8A4BEBF}" destId="{48FCCED7-E3FA-4AA6-99C6-A5B83CDD6E86}"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8B14B0-1BA6-46B6-9F7B-52430B8B2F38}"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286C6B83-E0EA-4F4F-825A-2B76FC57043E}">
      <dgm:prSet/>
      <dgm:spPr/>
      <dgm:t>
        <a:bodyPr/>
        <a:lstStyle/>
        <a:p>
          <a:r>
            <a:rPr lang="en-US" b="1"/>
            <a:t>GEER	Fully expended</a:t>
          </a:r>
          <a:endParaRPr lang="en-US"/>
        </a:p>
      </dgm:t>
    </dgm:pt>
    <dgm:pt modelId="{F092C4E0-042E-48D3-A1A6-69F2BFD2F74E}" type="parTrans" cxnId="{7E316248-BD0D-4E05-BAAF-4FBF71351763}">
      <dgm:prSet/>
      <dgm:spPr/>
      <dgm:t>
        <a:bodyPr/>
        <a:lstStyle/>
        <a:p>
          <a:endParaRPr lang="en-US"/>
        </a:p>
      </dgm:t>
    </dgm:pt>
    <dgm:pt modelId="{03471947-F452-4FD5-86AA-610BB4CA65FA}" type="sibTrans" cxnId="{7E316248-BD0D-4E05-BAAF-4FBF71351763}">
      <dgm:prSet/>
      <dgm:spPr/>
      <dgm:t>
        <a:bodyPr/>
        <a:lstStyle/>
        <a:p>
          <a:endParaRPr lang="en-US"/>
        </a:p>
      </dgm:t>
    </dgm:pt>
    <dgm:pt modelId="{5861B9DF-7084-4D6D-9255-A18E3F0F4044}">
      <dgm:prSet/>
      <dgm:spPr/>
      <dgm:t>
        <a:bodyPr/>
        <a:lstStyle/>
        <a:p>
          <a:r>
            <a:rPr lang="en-US"/>
            <a:t>Foreign Language Teacher</a:t>
          </a:r>
        </a:p>
      </dgm:t>
    </dgm:pt>
    <dgm:pt modelId="{6EDD20E6-46AC-4CF4-B36B-AB25B6C36ED9}" type="parTrans" cxnId="{5029A4FB-08C1-44A3-9DA5-11978FF1B1A2}">
      <dgm:prSet/>
      <dgm:spPr/>
      <dgm:t>
        <a:bodyPr/>
        <a:lstStyle/>
        <a:p>
          <a:endParaRPr lang="en-US"/>
        </a:p>
      </dgm:t>
    </dgm:pt>
    <dgm:pt modelId="{39457FAD-DE1A-43EB-8A54-F7CB17771987}" type="sibTrans" cxnId="{5029A4FB-08C1-44A3-9DA5-11978FF1B1A2}">
      <dgm:prSet/>
      <dgm:spPr/>
      <dgm:t>
        <a:bodyPr/>
        <a:lstStyle/>
        <a:p>
          <a:endParaRPr lang="en-US"/>
        </a:p>
      </dgm:t>
    </dgm:pt>
    <dgm:pt modelId="{BB608770-8812-4619-B3C3-0EBF818D5CC4}">
      <dgm:prSet/>
      <dgm:spPr/>
      <dgm:t>
        <a:bodyPr/>
        <a:lstStyle/>
        <a:p>
          <a:r>
            <a:rPr lang="en-US"/>
            <a:t>Instructional Technology Trainers (BOCES)</a:t>
          </a:r>
        </a:p>
      </dgm:t>
    </dgm:pt>
    <dgm:pt modelId="{6D439D99-BE45-49EA-B711-3E40D21349BC}" type="parTrans" cxnId="{9E157A5D-AC02-407A-93A3-2D580777174A}">
      <dgm:prSet/>
      <dgm:spPr/>
      <dgm:t>
        <a:bodyPr/>
        <a:lstStyle/>
        <a:p>
          <a:endParaRPr lang="en-US"/>
        </a:p>
      </dgm:t>
    </dgm:pt>
    <dgm:pt modelId="{808F8129-69B4-4B51-B211-4DABF56A62B4}" type="sibTrans" cxnId="{9E157A5D-AC02-407A-93A3-2D580777174A}">
      <dgm:prSet/>
      <dgm:spPr/>
      <dgm:t>
        <a:bodyPr/>
        <a:lstStyle/>
        <a:p>
          <a:endParaRPr lang="en-US"/>
        </a:p>
      </dgm:t>
    </dgm:pt>
    <dgm:pt modelId="{2495739C-9038-4C04-BB67-3FF738D02266}">
      <dgm:prSet/>
      <dgm:spPr/>
      <dgm:t>
        <a:bodyPr/>
        <a:lstStyle/>
        <a:p>
          <a:r>
            <a:rPr lang="en-US" b="1" dirty="0"/>
            <a:t>ESSER I 		Fully expended</a:t>
          </a:r>
          <a:endParaRPr lang="en-US" dirty="0"/>
        </a:p>
      </dgm:t>
    </dgm:pt>
    <dgm:pt modelId="{AECBE99F-336D-4D66-A54E-25BBF284D4F2}" type="parTrans" cxnId="{663CC4BC-6DC6-4941-A5AF-13D9ACE205FE}">
      <dgm:prSet/>
      <dgm:spPr/>
      <dgm:t>
        <a:bodyPr/>
        <a:lstStyle/>
        <a:p>
          <a:endParaRPr lang="en-US"/>
        </a:p>
      </dgm:t>
    </dgm:pt>
    <dgm:pt modelId="{2B7953E3-50C0-46A3-86D5-6052A26F1506}" type="sibTrans" cxnId="{663CC4BC-6DC6-4941-A5AF-13D9ACE205FE}">
      <dgm:prSet/>
      <dgm:spPr/>
      <dgm:t>
        <a:bodyPr/>
        <a:lstStyle/>
        <a:p>
          <a:endParaRPr lang="en-US"/>
        </a:p>
      </dgm:t>
    </dgm:pt>
    <dgm:pt modelId="{766A4FDF-086A-4308-94AA-25604AD972C9}">
      <dgm:prSet/>
      <dgm:spPr/>
      <dgm:t>
        <a:bodyPr/>
        <a:lstStyle/>
        <a:p>
          <a:r>
            <a:rPr lang="en-US"/>
            <a:t>Foreign Language Teachers</a:t>
          </a:r>
        </a:p>
      </dgm:t>
    </dgm:pt>
    <dgm:pt modelId="{7A540BC3-845E-41A1-B480-A44C43346ED2}" type="parTrans" cxnId="{497E8FAC-647D-4B55-9EB2-F1682E06E53E}">
      <dgm:prSet/>
      <dgm:spPr/>
      <dgm:t>
        <a:bodyPr/>
        <a:lstStyle/>
        <a:p>
          <a:endParaRPr lang="en-US"/>
        </a:p>
      </dgm:t>
    </dgm:pt>
    <dgm:pt modelId="{A828D907-C9E3-47F4-BB18-0580231C41C3}" type="sibTrans" cxnId="{497E8FAC-647D-4B55-9EB2-F1682E06E53E}">
      <dgm:prSet/>
      <dgm:spPr/>
      <dgm:t>
        <a:bodyPr/>
        <a:lstStyle/>
        <a:p>
          <a:endParaRPr lang="en-US"/>
        </a:p>
      </dgm:t>
    </dgm:pt>
    <dgm:pt modelId="{6B7A7D55-4ECE-41AC-B7EE-9457E5ABC41E}">
      <dgm:prSet/>
      <dgm:spPr/>
      <dgm:t>
        <a:bodyPr/>
        <a:lstStyle/>
        <a:p>
          <a:r>
            <a:rPr lang="en-US"/>
            <a:t>Kindergarten Teachers</a:t>
          </a:r>
        </a:p>
      </dgm:t>
    </dgm:pt>
    <dgm:pt modelId="{1FD41BC0-0C3D-4757-BB18-B2019B70C4D4}" type="parTrans" cxnId="{51BC7172-BDA0-4646-8FFC-7AE01B579525}">
      <dgm:prSet/>
      <dgm:spPr/>
      <dgm:t>
        <a:bodyPr/>
        <a:lstStyle/>
        <a:p>
          <a:endParaRPr lang="en-US"/>
        </a:p>
      </dgm:t>
    </dgm:pt>
    <dgm:pt modelId="{151FD7EB-D410-42C6-8674-420E11590164}" type="sibTrans" cxnId="{51BC7172-BDA0-4646-8FFC-7AE01B579525}">
      <dgm:prSet/>
      <dgm:spPr/>
      <dgm:t>
        <a:bodyPr/>
        <a:lstStyle/>
        <a:p>
          <a:endParaRPr lang="en-US"/>
        </a:p>
      </dgm:t>
    </dgm:pt>
    <dgm:pt modelId="{779B1727-F0F4-4941-8DAA-01819E7B60F7}">
      <dgm:prSet/>
      <dgm:spPr/>
      <dgm:t>
        <a:bodyPr/>
        <a:lstStyle/>
        <a:p>
          <a:r>
            <a:rPr lang="en-US"/>
            <a:t>Teaching Assistants</a:t>
          </a:r>
        </a:p>
      </dgm:t>
    </dgm:pt>
    <dgm:pt modelId="{47B9F6D9-E437-478F-84C6-611108530C63}" type="parTrans" cxnId="{A07335F5-4F47-4BB4-B4D7-48D6C86E95AE}">
      <dgm:prSet/>
      <dgm:spPr/>
      <dgm:t>
        <a:bodyPr/>
        <a:lstStyle/>
        <a:p>
          <a:endParaRPr lang="en-US"/>
        </a:p>
      </dgm:t>
    </dgm:pt>
    <dgm:pt modelId="{6F5D4305-488C-480C-8FC1-129EE6D67194}" type="sibTrans" cxnId="{A07335F5-4F47-4BB4-B4D7-48D6C86E95AE}">
      <dgm:prSet/>
      <dgm:spPr/>
      <dgm:t>
        <a:bodyPr/>
        <a:lstStyle/>
        <a:p>
          <a:endParaRPr lang="en-US"/>
        </a:p>
      </dgm:t>
    </dgm:pt>
    <dgm:pt modelId="{7947E32E-4C22-4DEF-BC48-5B31FD2950E9}" type="pres">
      <dgm:prSet presAssocID="{988B14B0-1BA6-46B6-9F7B-52430B8B2F38}" presName="linear" presStyleCnt="0">
        <dgm:presLayoutVars>
          <dgm:animLvl val="lvl"/>
          <dgm:resizeHandles val="exact"/>
        </dgm:presLayoutVars>
      </dgm:prSet>
      <dgm:spPr/>
    </dgm:pt>
    <dgm:pt modelId="{9345E423-43E7-4569-94C3-58108D5C2272}" type="pres">
      <dgm:prSet presAssocID="{286C6B83-E0EA-4F4F-825A-2B76FC57043E}" presName="parentText" presStyleLbl="node1" presStyleIdx="0" presStyleCnt="2">
        <dgm:presLayoutVars>
          <dgm:chMax val="0"/>
          <dgm:bulletEnabled val="1"/>
        </dgm:presLayoutVars>
      </dgm:prSet>
      <dgm:spPr/>
    </dgm:pt>
    <dgm:pt modelId="{2F9AC2A9-D399-4E51-A0AA-3C780E51132A}" type="pres">
      <dgm:prSet presAssocID="{286C6B83-E0EA-4F4F-825A-2B76FC57043E}" presName="childText" presStyleLbl="revTx" presStyleIdx="0" presStyleCnt="2">
        <dgm:presLayoutVars>
          <dgm:bulletEnabled val="1"/>
        </dgm:presLayoutVars>
      </dgm:prSet>
      <dgm:spPr/>
    </dgm:pt>
    <dgm:pt modelId="{A039D8F8-D3DD-4477-963F-6D2505571E7D}" type="pres">
      <dgm:prSet presAssocID="{2495739C-9038-4C04-BB67-3FF738D02266}" presName="parentText" presStyleLbl="node1" presStyleIdx="1" presStyleCnt="2">
        <dgm:presLayoutVars>
          <dgm:chMax val="0"/>
          <dgm:bulletEnabled val="1"/>
        </dgm:presLayoutVars>
      </dgm:prSet>
      <dgm:spPr/>
    </dgm:pt>
    <dgm:pt modelId="{A0803958-631D-4C82-BD14-B0826D25B517}" type="pres">
      <dgm:prSet presAssocID="{2495739C-9038-4C04-BB67-3FF738D02266}" presName="childText" presStyleLbl="revTx" presStyleIdx="1" presStyleCnt="2">
        <dgm:presLayoutVars>
          <dgm:bulletEnabled val="1"/>
        </dgm:presLayoutVars>
      </dgm:prSet>
      <dgm:spPr/>
    </dgm:pt>
  </dgm:ptLst>
  <dgm:cxnLst>
    <dgm:cxn modelId="{33BD3E17-EED9-480B-B0EF-808B953669C4}" type="presOf" srcId="{779B1727-F0F4-4941-8DAA-01819E7B60F7}" destId="{A0803958-631D-4C82-BD14-B0826D25B517}" srcOrd="0" destOrd="2" presId="urn:microsoft.com/office/officeart/2005/8/layout/vList2"/>
    <dgm:cxn modelId="{1B5FD32F-81C1-416C-B4A0-5C2919BB57E6}" type="presOf" srcId="{988B14B0-1BA6-46B6-9F7B-52430B8B2F38}" destId="{7947E32E-4C22-4DEF-BC48-5B31FD2950E9}" srcOrd="0" destOrd="0" presId="urn:microsoft.com/office/officeart/2005/8/layout/vList2"/>
    <dgm:cxn modelId="{FD9E6134-BA85-4F34-BDEC-9D1B17C09EC5}" type="presOf" srcId="{5861B9DF-7084-4D6D-9255-A18E3F0F4044}" destId="{2F9AC2A9-D399-4E51-A0AA-3C780E51132A}" srcOrd="0" destOrd="0" presId="urn:microsoft.com/office/officeart/2005/8/layout/vList2"/>
    <dgm:cxn modelId="{9E157A5D-AC02-407A-93A3-2D580777174A}" srcId="{286C6B83-E0EA-4F4F-825A-2B76FC57043E}" destId="{BB608770-8812-4619-B3C3-0EBF818D5CC4}" srcOrd="1" destOrd="0" parTransId="{6D439D99-BE45-49EA-B711-3E40D21349BC}" sibTransId="{808F8129-69B4-4B51-B211-4DABF56A62B4}"/>
    <dgm:cxn modelId="{13287944-3CD3-422A-9782-A0FDB9DFB4EC}" type="presOf" srcId="{6B7A7D55-4ECE-41AC-B7EE-9457E5ABC41E}" destId="{A0803958-631D-4C82-BD14-B0826D25B517}" srcOrd="0" destOrd="1" presId="urn:microsoft.com/office/officeart/2005/8/layout/vList2"/>
    <dgm:cxn modelId="{DF78AA44-FB27-41F5-8A29-9AA04E77ED1B}" type="presOf" srcId="{286C6B83-E0EA-4F4F-825A-2B76FC57043E}" destId="{9345E423-43E7-4569-94C3-58108D5C2272}" srcOrd="0" destOrd="0" presId="urn:microsoft.com/office/officeart/2005/8/layout/vList2"/>
    <dgm:cxn modelId="{7E316248-BD0D-4E05-BAAF-4FBF71351763}" srcId="{988B14B0-1BA6-46B6-9F7B-52430B8B2F38}" destId="{286C6B83-E0EA-4F4F-825A-2B76FC57043E}" srcOrd="0" destOrd="0" parTransId="{F092C4E0-042E-48D3-A1A6-69F2BFD2F74E}" sibTransId="{03471947-F452-4FD5-86AA-610BB4CA65FA}"/>
    <dgm:cxn modelId="{51BC7172-BDA0-4646-8FFC-7AE01B579525}" srcId="{2495739C-9038-4C04-BB67-3FF738D02266}" destId="{6B7A7D55-4ECE-41AC-B7EE-9457E5ABC41E}" srcOrd="1" destOrd="0" parTransId="{1FD41BC0-0C3D-4757-BB18-B2019B70C4D4}" sibTransId="{151FD7EB-D410-42C6-8674-420E11590164}"/>
    <dgm:cxn modelId="{ED8E9F8A-9E18-4F19-9AF5-A73110850FA7}" type="presOf" srcId="{766A4FDF-086A-4308-94AA-25604AD972C9}" destId="{A0803958-631D-4C82-BD14-B0826D25B517}" srcOrd="0" destOrd="0" presId="urn:microsoft.com/office/officeart/2005/8/layout/vList2"/>
    <dgm:cxn modelId="{497E8FAC-647D-4B55-9EB2-F1682E06E53E}" srcId="{2495739C-9038-4C04-BB67-3FF738D02266}" destId="{766A4FDF-086A-4308-94AA-25604AD972C9}" srcOrd="0" destOrd="0" parTransId="{7A540BC3-845E-41A1-B480-A44C43346ED2}" sibTransId="{A828D907-C9E3-47F4-BB18-0580231C41C3}"/>
    <dgm:cxn modelId="{34FB39B4-5B95-4495-9A2D-E88A25D8761F}" type="presOf" srcId="{2495739C-9038-4C04-BB67-3FF738D02266}" destId="{A039D8F8-D3DD-4477-963F-6D2505571E7D}" srcOrd="0" destOrd="0" presId="urn:microsoft.com/office/officeart/2005/8/layout/vList2"/>
    <dgm:cxn modelId="{663CC4BC-6DC6-4941-A5AF-13D9ACE205FE}" srcId="{988B14B0-1BA6-46B6-9F7B-52430B8B2F38}" destId="{2495739C-9038-4C04-BB67-3FF738D02266}" srcOrd="1" destOrd="0" parTransId="{AECBE99F-336D-4D66-A54E-25BBF284D4F2}" sibTransId="{2B7953E3-50C0-46A3-86D5-6052A26F1506}"/>
    <dgm:cxn modelId="{EC0280C6-C046-45B9-8A64-5BE34A83B453}" type="presOf" srcId="{BB608770-8812-4619-B3C3-0EBF818D5CC4}" destId="{2F9AC2A9-D399-4E51-A0AA-3C780E51132A}" srcOrd="0" destOrd="1" presId="urn:microsoft.com/office/officeart/2005/8/layout/vList2"/>
    <dgm:cxn modelId="{A07335F5-4F47-4BB4-B4D7-48D6C86E95AE}" srcId="{2495739C-9038-4C04-BB67-3FF738D02266}" destId="{779B1727-F0F4-4941-8DAA-01819E7B60F7}" srcOrd="2" destOrd="0" parTransId="{47B9F6D9-E437-478F-84C6-611108530C63}" sibTransId="{6F5D4305-488C-480C-8FC1-129EE6D67194}"/>
    <dgm:cxn modelId="{5029A4FB-08C1-44A3-9DA5-11978FF1B1A2}" srcId="{286C6B83-E0EA-4F4F-825A-2B76FC57043E}" destId="{5861B9DF-7084-4D6D-9255-A18E3F0F4044}" srcOrd="0" destOrd="0" parTransId="{6EDD20E6-46AC-4CF4-B36B-AB25B6C36ED9}" sibTransId="{39457FAD-DE1A-43EB-8A54-F7CB17771987}"/>
    <dgm:cxn modelId="{A1B9F153-19A3-4FEC-9686-1A4AE2417209}" type="presParOf" srcId="{7947E32E-4C22-4DEF-BC48-5B31FD2950E9}" destId="{9345E423-43E7-4569-94C3-58108D5C2272}" srcOrd="0" destOrd="0" presId="urn:microsoft.com/office/officeart/2005/8/layout/vList2"/>
    <dgm:cxn modelId="{54317E58-A13A-4370-8DA9-1B1C0B7BEFB8}" type="presParOf" srcId="{7947E32E-4C22-4DEF-BC48-5B31FD2950E9}" destId="{2F9AC2A9-D399-4E51-A0AA-3C780E51132A}" srcOrd="1" destOrd="0" presId="urn:microsoft.com/office/officeart/2005/8/layout/vList2"/>
    <dgm:cxn modelId="{67D9808F-1D12-4A2D-AD7E-95517088F823}" type="presParOf" srcId="{7947E32E-4C22-4DEF-BC48-5B31FD2950E9}" destId="{A039D8F8-D3DD-4477-963F-6D2505571E7D}" srcOrd="2" destOrd="0" presId="urn:microsoft.com/office/officeart/2005/8/layout/vList2"/>
    <dgm:cxn modelId="{DBEE1624-777D-4015-A2D2-61EBAF5D6D37}" type="presParOf" srcId="{7947E32E-4C22-4DEF-BC48-5B31FD2950E9}" destId="{A0803958-631D-4C82-BD14-B0826D25B517}"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EC1149-B9B1-415C-933C-3B25E5ED52C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804FB0A1-7BD1-47CB-B1A0-8A99B7854886}">
      <dgm:prSet/>
      <dgm:spPr/>
      <dgm:t>
        <a:bodyPr/>
        <a:lstStyle/>
        <a:p>
          <a:r>
            <a:rPr lang="en-US" dirty="0">
              <a:solidFill>
                <a:schemeClr val="bg1"/>
              </a:solidFill>
            </a:rPr>
            <a:t>Professional and Support Staff Salaries:</a:t>
          </a:r>
          <a:r>
            <a:rPr lang="en-US" dirty="0"/>
            <a:t> The District planned for the hires to be paid over a three-year period, so the salaries are expended for 2021-2022 and remain to be paid for 2022-2023 and 2023-2024. Additionally, monies are set aside for summer programming.</a:t>
          </a:r>
        </a:p>
        <a:p>
          <a:r>
            <a:rPr lang="en-US" dirty="0"/>
            <a:t>$196,257</a:t>
          </a:r>
        </a:p>
        <a:p>
          <a:r>
            <a:rPr lang="en-US" dirty="0"/>
            <a:t> </a:t>
          </a:r>
        </a:p>
      </dgm:t>
    </dgm:pt>
    <dgm:pt modelId="{243FF46C-F4C1-4718-8515-A74A791B50EB}" type="parTrans" cxnId="{B4F2CEC1-18D0-4E02-9A6D-CAD02BBBEAF7}">
      <dgm:prSet/>
      <dgm:spPr/>
      <dgm:t>
        <a:bodyPr/>
        <a:lstStyle/>
        <a:p>
          <a:endParaRPr lang="en-US"/>
        </a:p>
      </dgm:t>
    </dgm:pt>
    <dgm:pt modelId="{0F3A082B-954B-4B8C-8212-64266D045173}" type="sibTrans" cxnId="{B4F2CEC1-18D0-4E02-9A6D-CAD02BBBEAF7}">
      <dgm:prSet/>
      <dgm:spPr/>
      <dgm:t>
        <a:bodyPr/>
        <a:lstStyle/>
        <a:p>
          <a:endParaRPr lang="en-US"/>
        </a:p>
      </dgm:t>
    </dgm:pt>
    <dgm:pt modelId="{A33539D6-AC66-4263-A9D1-FF009DAD705A}">
      <dgm:prSet/>
      <dgm:spPr/>
      <dgm:t>
        <a:bodyPr/>
        <a:lstStyle/>
        <a:p>
          <a:r>
            <a:rPr lang="en-US" dirty="0">
              <a:solidFill>
                <a:schemeClr val="bg1"/>
              </a:solidFill>
            </a:rPr>
            <a:t>Purchased services:</a:t>
          </a:r>
          <a:r>
            <a:rPr lang="en-US" dirty="0"/>
            <a:t>  Almost all of the funds have been expended in this category.  We still have opportunity to train the teachers providing reading intervention at the High School and training for teachers and counselors using Second Step resources.</a:t>
          </a:r>
        </a:p>
        <a:p>
          <a:r>
            <a:rPr lang="en-US" dirty="0"/>
            <a:t>$427,194</a:t>
          </a:r>
        </a:p>
        <a:p>
          <a:r>
            <a:rPr lang="en-US" dirty="0"/>
            <a:t> </a:t>
          </a:r>
        </a:p>
      </dgm:t>
    </dgm:pt>
    <dgm:pt modelId="{3B1099D0-24DF-41AA-8B26-219A040DFB7C}" type="parTrans" cxnId="{D3D6B299-FFD3-4BD1-B535-73932451A8CC}">
      <dgm:prSet/>
      <dgm:spPr/>
      <dgm:t>
        <a:bodyPr/>
        <a:lstStyle/>
        <a:p>
          <a:endParaRPr lang="en-US"/>
        </a:p>
      </dgm:t>
    </dgm:pt>
    <dgm:pt modelId="{FDA07681-4DAF-470D-B8AF-42C3DE950626}" type="sibTrans" cxnId="{D3D6B299-FFD3-4BD1-B535-73932451A8CC}">
      <dgm:prSet/>
      <dgm:spPr/>
      <dgm:t>
        <a:bodyPr/>
        <a:lstStyle/>
        <a:p>
          <a:endParaRPr lang="en-US"/>
        </a:p>
      </dgm:t>
    </dgm:pt>
    <dgm:pt modelId="{3D27463E-7DA0-4E63-830C-F1522CABA16B}">
      <dgm:prSet/>
      <dgm:spPr/>
      <dgm:t>
        <a:bodyPr/>
        <a:lstStyle/>
        <a:p>
          <a:r>
            <a:rPr lang="en-US" dirty="0">
              <a:solidFill>
                <a:schemeClr val="bg1"/>
              </a:solidFill>
            </a:rPr>
            <a:t>Supplies and Materials:</a:t>
          </a:r>
          <a:r>
            <a:rPr lang="en-US" dirty="0"/>
            <a:t> We did not have to spend the expected amount of dollars on COVID testing so have those funds available to use in other ways as determined by needs analysis.</a:t>
          </a:r>
        </a:p>
        <a:p>
          <a:r>
            <a:rPr lang="en-US" dirty="0"/>
            <a:t>$380,966</a:t>
          </a:r>
        </a:p>
        <a:p>
          <a:endParaRPr lang="en-US" dirty="0"/>
        </a:p>
      </dgm:t>
    </dgm:pt>
    <dgm:pt modelId="{8B7A2996-EF23-44A5-9643-8EEABD25B4A0}" type="parTrans" cxnId="{FD4ED465-FB58-4560-84AC-74DD1AE5970D}">
      <dgm:prSet/>
      <dgm:spPr/>
      <dgm:t>
        <a:bodyPr/>
        <a:lstStyle/>
        <a:p>
          <a:endParaRPr lang="en-US"/>
        </a:p>
      </dgm:t>
    </dgm:pt>
    <dgm:pt modelId="{3CC5A17A-0B0F-4319-905B-785D96AB42C3}" type="sibTrans" cxnId="{FD4ED465-FB58-4560-84AC-74DD1AE5970D}">
      <dgm:prSet/>
      <dgm:spPr/>
      <dgm:t>
        <a:bodyPr/>
        <a:lstStyle/>
        <a:p>
          <a:endParaRPr lang="en-US"/>
        </a:p>
      </dgm:t>
    </dgm:pt>
    <dgm:pt modelId="{87A3CF2B-2B0A-4895-B157-C472449A2E09}">
      <dgm:prSet/>
      <dgm:spPr/>
      <dgm:t>
        <a:bodyPr/>
        <a:lstStyle/>
        <a:p>
          <a:r>
            <a:rPr lang="en-US" dirty="0">
              <a:solidFill>
                <a:schemeClr val="bg1"/>
              </a:solidFill>
            </a:rPr>
            <a:t>Equipment:</a:t>
          </a:r>
          <a:r>
            <a:rPr lang="en-US" dirty="0"/>
            <a:t> We replaced the air handler at Mexico Elementary. We need to purchase the playground equipment for children with disabilities. We will also need to prepare the playground areas to hold the equipment.</a:t>
          </a:r>
        </a:p>
        <a:p>
          <a:r>
            <a:rPr lang="en-US" dirty="0"/>
            <a:t>$275,000</a:t>
          </a:r>
        </a:p>
        <a:p>
          <a:r>
            <a:rPr lang="en-US" dirty="0"/>
            <a:t> </a:t>
          </a:r>
        </a:p>
      </dgm:t>
    </dgm:pt>
    <dgm:pt modelId="{2ECF6378-53C0-4BCA-BB9E-A0676860F31D}" type="parTrans" cxnId="{43B939F4-1FC3-4AA0-8233-5176EDF0D679}">
      <dgm:prSet/>
      <dgm:spPr/>
      <dgm:t>
        <a:bodyPr/>
        <a:lstStyle/>
        <a:p>
          <a:endParaRPr lang="en-US"/>
        </a:p>
      </dgm:t>
    </dgm:pt>
    <dgm:pt modelId="{3CC037B0-D055-4097-A0D7-E0036E0D12C3}" type="sibTrans" cxnId="{43B939F4-1FC3-4AA0-8233-5176EDF0D679}">
      <dgm:prSet/>
      <dgm:spPr/>
      <dgm:t>
        <a:bodyPr/>
        <a:lstStyle/>
        <a:p>
          <a:endParaRPr lang="en-US"/>
        </a:p>
      </dgm:t>
    </dgm:pt>
    <dgm:pt modelId="{47AFB165-4561-488A-8F13-3F2CE2ED5989}" type="pres">
      <dgm:prSet presAssocID="{90EC1149-B9B1-415C-933C-3B25E5ED52CC}" presName="linear" presStyleCnt="0">
        <dgm:presLayoutVars>
          <dgm:animLvl val="lvl"/>
          <dgm:resizeHandles val="exact"/>
        </dgm:presLayoutVars>
      </dgm:prSet>
      <dgm:spPr/>
    </dgm:pt>
    <dgm:pt modelId="{B17EDBFB-99B8-4F29-AEEB-29A66B904FA3}" type="pres">
      <dgm:prSet presAssocID="{804FB0A1-7BD1-47CB-B1A0-8A99B7854886}" presName="parentText" presStyleLbl="node1" presStyleIdx="0" presStyleCnt="4">
        <dgm:presLayoutVars>
          <dgm:chMax val="0"/>
          <dgm:bulletEnabled val="1"/>
        </dgm:presLayoutVars>
      </dgm:prSet>
      <dgm:spPr/>
    </dgm:pt>
    <dgm:pt modelId="{BEA2C0AF-C3D5-4611-B860-979D9456B148}" type="pres">
      <dgm:prSet presAssocID="{0F3A082B-954B-4B8C-8212-64266D045173}" presName="spacer" presStyleCnt="0"/>
      <dgm:spPr/>
    </dgm:pt>
    <dgm:pt modelId="{210263DC-984A-4C89-9DB6-751F6E5588EE}" type="pres">
      <dgm:prSet presAssocID="{A33539D6-AC66-4263-A9D1-FF009DAD705A}" presName="parentText" presStyleLbl="node1" presStyleIdx="1" presStyleCnt="4">
        <dgm:presLayoutVars>
          <dgm:chMax val="0"/>
          <dgm:bulletEnabled val="1"/>
        </dgm:presLayoutVars>
      </dgm:prSet>
      <dgm:spPr/>
    </dgm:pt>
    <dgm:pt modelId="{CB242406-921C-4B62-A296-D476A6ADFC2B}" type="pres">
      <dgm:prSet presAssocID="{FDA07681-4DAF-470D-B8AF-42C3DE950626}" presName="spacer" presStyleCnt="0"/>
      <dgm:spPr/>
    </dgm:pt>
    <dgm:pt modelId="{A3E29E66-BF75-4822-9D43-951D486ACE9D}" type="pres">
      <dgm:prSet presAssocID="{3D27463E-7DA0-4E63-830C-F1522CABA16B}" presName="parentText" presStyleLbl="node1" presStyleIdx="2" presStyleCnt="4">
        <dgm:presLayoutVars>
          <dgm:chMax val="0"/>
          <dgm:bulletEnabled val="1"/>
        </dgm:presLayoutVars>
      </dgm:prSet>
      <dgm:spPr/>
    </dgm:pt>
    <dgm:pt modelId="{5F287F05-649D-4079-9555-DF8C80CCE030}" type="pres">
      <dgm:prSet presAssocID="{3CC5A17A-0B0F-4319-905B-785D96AB42C3}" presName="spacer" presStyleCnt="0"/>
      <dgm:spPr/>
    </dgm:pt>
    <dgm:pt modelId="{D3174368-ED1A-4A27-A975-2635FAE647DA}" type="pres">
      <dgm:prSet presAssocID="{87A3CF2B-2B0A-4895-B157-C472449A2E09}" presName="parentText" presStyleLbl="node1" presStyleIdx="3" presStyleCnt="4">
        <dgm:presLayoutVars>
          <dgm:chMax val="0"/>
          <dgm:bulletEnabled val="1"/>
        </dgm:presLayoutVars>
      </dgm:prSet>
      <dgm:spPr/>
    </dgm:pt>
  </dgm:ptLst>
  <dgm:cxnLst>
    <dgm:cxn modelId="{04A31106-FBB1-47D3-A47F-6F575B7DECDF}" type="presOf" srcId="{804FB0A1-7BD1-47CB-B1A0-8A99B7854886}" destId="{B17EDBFB-99B8-4F29-AEEB-29A66B904FA3}" srcOrd="0" destOrd="0" presId="urn:microsoft.com/office/officeart/2005/8/layout/vList2"/>
    <dgm:cxn modelId="{2D8F2263-C7F0-4F0A-81B5-28AA9644EC73}" type="presOf" srcId="{90EC1149-B9B1-415C-933C-3B25E5ED52CC}" destId="{47AFB165-4561-488A-8F13-3F2CE2ED5989}" srcOrd="0" destOrd="0" presId="urn:microsoft.com/office/officeart/2005/8/layout/vList2"/>
    <dgm:cxn modelId="{FD4ED465-FB58-4560-84AC-74DD1AE5970D}" srcId="{90EC1149-B9B1-415C-933C-3B25E5ED52CC}" destId="{3D27463E-7DA0-4E63-830C-F1522CABA16B}" srcOrd="2" destOrd="0" parTransId="{8B7A2996-EF23-44A5-9643-8EEABD25B4A0}" sibTransId="{3CC5A17A-0B0F-4319-905B-785D96AB42C3}"/>
    <dgm:cxn modelId="{B676277C-1076-4C65-B920-9DDECBD48D8F}" type="presOf" srcId="{87A3CF2B-2B0A-4895-B157-C472449A2E09}" destId="{D3174368-ED1A-4A27-A975-2635FAE647DA}" srcOrd="0" destOrd="0" presId="urn:microsoft.com/office/officeart/2005/8/layout/vList2"/>
    <dgm:cxn modelId="{4EFBC392-4A83-48CE-969B-163085F54869}" type="presOf" srcId="{3D27463E-7DA0-4E63-830C-F1522CABA16B}" destId="{A3E29E66-BF75-4822-9D43-951D486ACE9D}" srcOrd="0" destOrd="0" presId="urn:microsoft.com/office/officeart/2005/8/layout/vList2"/>
    <dgm:cxn modelId="{D6439797-53E4-488E-8CBA-4992A047C3EC}" type="presOf" srcId="{A33539D6-AC66-4263-A9D1-FF009DAD705A}" destId="{210263DC-984A-4C89-9DB6-751F6E5588EE}" srcOrd="0" destOrd="0" presId="urn:microsoft.com/office/officeart/2005/8/layout/vList2"/>
    <dgm:cxn modelId="{D3D6B299-FFD3-4BD1-B535-73932451A8CC}" srcId="{90EC1149-B9B1-415C-933C-3B25E5ED52CC}" destId="{A33539D6-AC66-4263-A9D1-FF009DAD705A}" srcOrd="1" destOrd="0" parTransId="{3B1099D0-24DF-41AA-8B26-219A040DFB7C}" sibTransId="{FDA07681-4DAF-470D-B8AF-42C3DE950626}"/>
    <dgm:cxn modelId="{B4F2CEC1-18D0-4E02-9A6D-CAD02BBBEAF7}" srcId="{90EC1149-B9B1-415C-933C-3B25E5ED52CC}" destId="{804FB0A1-7BD1-47CB-B1A0-8A99B7854886}" srcOrd="0" destOrd="0" parTransId="{243FF46C-F4C1-4718-8515-A74A791B50EB}" sibTransId="{0F3A082B-954B-4B8C-8212-64266D045173}"/>
    <dgm:cxn modelId="{43B939F4-1FC3-4AA0-8233-5176EDF0D679}" srcId="{90EC1149-B9B1-415C-933C-3B25E5ED52CC}" destId="{87A3CF2B-2B0A-4895-B157-C472449A2E09}" srcOrd="3" destOrd="0" parTransId="{2ECF6378-53C0-4BCA-BB9E-A0676860F31D}" sibTransId="{3CC037B0-D055-4097-A0D7-E0036E0D12C3}"/>
    <dgm:cxn modelId="{B5DF2183-28CB-4E8D-A431-BBEF1EEE5F42}" type="presParOf" srcId="{47AFB165-4561-488A-8F13-3F2CE2ED5989}" destId="{B17EDBFB-99B8-4F29-AEEB-29A66B904FA3}" srcOrd="0" destOrd="0" presId="urn:microsoft.com/office/officeart/2005/8/layout/vList2"/>
    <dgm:cxn modelId="{4DCE8F73-8B5E-4E02-A33D-338F2C880F63}" type="presParOf" srcId="{47AFB165-4561-488A-8F13-3F2CE2ED5989}" destId="{BEA2C0AF-C3D5-4611-B860-979D9456B148}" srcOrd="1" destOrd="0" presId="urn:microsoft.com/office/officeart/2005/8/layout/vList2"/>
    <dgm:cxn modelId="{BAD1021A-B9CB-4B49-8D67-D32CB6A231C1}" type="presParOf" srcId="{47AFB165-4561-488A-8F13-3F2CE2ED5989}" destId="{210263DC-984A-4C89-9DB6-751F6E5588EE}" srcOrd="2" destOrd="0" presId="urn:microsoft.com/office/officeart/2005/8/layout/vList2"/>
    <dgm:cxn modelId="{52FF9FC8-B974-4EEF-B902-33C18584B651}" type="presParOf" srcId="{47AFB165-4561-488A-8F13-3F2CE2ED5989}" destId="{CB242406-921C-4B62-A296-D476A6ADFC2B}" srcOrd="3" destOrd="0" presId="urn:microsoft.com/office/officeart/2005/8/layout/vList2"/>
    <dgm:cxn modelId="{A9BCD3FB-3528-4F05-BD85-64217A0B3159}" type="presParOf" srcId="{47AFB165-4561-488A-8F13-3F2CE2ED5989}" destId="{A3E29E66-BF75-4822-9D43-951D486ACE9D}" srcOrd="4" destOrd="0" presId="urn:microsoft.com/office/officeart/2005/8/layout/vList2"/>
    <dgm:cxn modelId="{E837FFAA-905A-4E3F-BCB2-1A01AE47886B}" type="presParOf" srcId="{47AFB165-4561-488A-8F13-3F2CE2ED5989}" destId="{5F287F05-649D-4079-9555-DF8C80CCE030}" srcOrd="5" destOrd="0" presId="urn:microsoft.com/office/officeart/2005/8/layout/vList2"/>
    <dgm:cxn modelId="{2227A15C-453F-4046-9705-A56F53E9029E}" type="presParOf" srcId="{47AFB165-4561-488A-8F13-3F2CE2ED5989}" destId="{D3174368-ED1A-4A27-A975-2635FAE647DA}"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369383-A039-41E2-A763-BC9AD3DB2DDC}">
      <dsp:nvSpPr>
        <dsp:cNvPr id="0" name=""/>
        <dsp:cNvSpPr/>
      </dsp:nvSpPr>
      <dsp:spPr>
        <a:xfrm>
          <a:off x="0" y="400277"/>
          <a:ext cx="6261100" cy="235872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The original plan and subsequent amendments have been created with input from various stakeholders. Additionally, anyone in the community is welcome to reach out at any time  to the Superintendent, Dr. Donna Runner, to offer feedback on the implementation of the plan and the use of the funds. </a:t>
          </a:r>
        </a:p>
      </dsp:txBody>
      <dsp:txXfrm>
        <a:off x="115143" y="515420"/>
        <a:ext cx="6030814" cy="2128434"/>
      </dsp:txXfrm>
    </dsp:sp>
    <dsp:sp modelId="{48FCCED7-E3FA-4AA6-99C6-A5B83CDD6E86}">
      <dsp:nvSpPr>
        <dsp:cNvPr id="0" name=""/>
        <dsp:cNvSpPr/>
      </dsp:nvSpPr>
      <dsp:spPr>
        <a:xfrm>
          <a:off x="0" y="2819477"/>
          <a:ext cx="6261100" cy="235872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Through the various emergency acts for schools, the District applied for and was approved for funding through an initial GEER, ESSER I, ESSER II, ESSER III, ARP Homeless Children and Youth Part I and ARP Homeless Children and Youth Part II. The funds were allocated to districts to prepare for and respond to the coronavirus.</a:t>
          </a:r>
        </a:p>
      </dsp:txBody>
      <dsp:txXfrm>
        <a:off x="115143" y="2934620"/>
        <a:ext cx="6030814" cy="21284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45E423-43E7-4569-94C3-58108D5C2272}">
      <dsp:nvSpPr>
        <dsp:cNvPr id="0" name=""/>
        <dsp:cNvSpPr/>
      </dsp:nvSpPr>
      <dsp:spPr>
        <a:xfrm>
          <a:off x="0" y="57702"/>
          <a:ext cx="5955658" cy="1330874"/>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b="1" kern="1200"/>
            <a:t>GEER	Fully expended</a:t>
          </a:r>
          <a:endParaRPr lang="en-US" sz="3500" kern="1200"/>
        </a:p>
      </dsp:txBody>
      <dsp:txXfrm>
        <a:off x="64968" y="122670"/>
        <a:ext cx="5825722" cy="1200938"/>
      </dsp:txXfrm>
    </dsp:sp>
    <dsp:sp modelId="{2F9AC2A9-D399-4E51-A0AA-3C780E51132A}">
      <dsp:nvSpPr>
        <dsp:cNvPr id="0" name=""/>
        <dsp:cNvSpPr/>
      </dsp:nvSpPr>
      <dsp:spPr>
        <a:xfrm>
          <a:off x="0" y="1388576"/>
          <a:ext cx="5955658" cy="126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092"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n-US" sz="2700" kern="1200"/>
            <a:t>Foreign Language Teacher</a:t>
          </a:r>
        </a:p>
        <a:p>
          <a:pPr marL="228600" lvl="1" indent="-228600" algn="l" defTabSz="1200150">
            <a:lnSpc>
              <a:spcPct val="90000"/>
            </a:lnSpc>
            <a:spcBef>
              <a:spcPct val="0"/>
            </a:spcBef>
            <a:spcAft>
              <a:spcPct val="20000"/>
            </a:spcAft>
            <a:buChar char="•"/>
          </a:pPr>
          <a:r>
            <a:rPr lang="en-US" sz="2700" kern="1200"/>
            <a:t>Instructional Technology Trainers (BOCES)</a:t>
          </a:r>
        </a:p>
      </dsp:txBody>
      <dsp:txXfrm>
        <a:off x="0" y="1388576"/>
        <a:ext cx="5955658" cy="1267875"/>
      </dsp:txXfrm>
    </dsp:sp>
    <dsp:sp modelId="{A039D8F8-D3DD-4477-963F-6D2505571E7D}">
      <dsp:nvSpPr>
        <dsp:cNvPr id="0" name=""/>
        <dsp:cNvSpPr/>
      </dsp:nvSpPr>
      <dsp:spPr>
        <a:xfrm>
          <a:off x="0" y="2656452"/>
          <a:ext cx="5955658" cy="1330874"/>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b="1" kern="1200" dirty="0"/>
            <a:t>ESSER I 		Fully expended</a:t>
          </a:r>
          <a:endParaRPr lang="en-US" sz="3500" kern="1200" dirty="0"/>
        </a:p>
      </dsp:txBody>
      <dsp:txXfrm>
        <a:off x="64968" y="2721420"/>
        <a:ext cx="5825722" cy="1200938"/>
      </dsp:txXfrm>
    </dsp:sp>
    <dsp:sp modelId="{A0803958-631D-4C82-BD14-B0826D25B517}">
      <dsp:nvSpPr>
        <dsp:cNvPr id="0" name=""/>
        <dsp:cNvSpPr/>
      </dsp:nvSpPr>
      <dsp:spPr>
        <a:xfrm>
          <a:off x="0" y="3987327"/>
          <a:ext cx="5955658" cy="1340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092"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n-US" sz="2700" kern="1200"/>
            <a:t>Foreign Language Teachers</a:t>
          </a:r>
        </a:p>
        <a:p>
          <a:pPr marL="228600" lvl="1" indent="-228600" algn="l" defTabSz="1200150">
            <a:lnSpc>
              <a:spcPct val="90000"/>
            </a:lnSpc>
            <a:spcBef>
              <a:spcPct val="0"/>
            </a:spcBef>
            <a:spcAft>
              <a:spcPct val="20000"/>
            </a:spcAft>
            <a:buChar char="•"/>
          </a:pPr>
          <a:r>
            <a:rPr lang="en-US" sz="2700" kern="1200"/>
            <a:t>Kindergarten Teachers</a:t>
          </a:r>
        </a:p>
        <a:p>
          <a:pPr marL="228600" lvl="1" indent="-228600" algn="l" defTabSz="1200150">
            <a:lnSpc>
              <a:spcPct val="90000"/>
            </a:lnSpc>
            <a:spcBef>
              <a:spcPct val="0"/>
            </a:spcBef>
            <a:spcAft>
              <a:spcPct val="20000"/>
            </a:spcAft>
            <a:buChar char="•"/>
          </a:pPr>
          <a:r>
            <a:rPr lang="en-US" sz="2700" kern="1200"/>
            <a:t>Teaching Assistants</a:t>
          </a:r>
        </a:p>
      </dsp:txBody>
      <dsp:txXfrm>
        <a:off x="0" y="3987327"/>
        <a:ext cx="5955658" cy="13403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EDBFB-99B8-4F29-AEEB-29A66B904FA3}">
      <dsp:nvSpPr>
        <dsp:cNvPr id="0" name=""/>
        <dsp:cNvSpPr/>
      </dsp:nvSpPr>
      <dsp:spPr>
        <a:xfrm>
          <a:off x="0" y="1317"/>
          <a:ext cx="5955658" cy="1319759"/>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bg1"/>
              </a:solidFill>
            </a:rPr>
            <a:t>Professional and Support Staff Salaries:</a:t>
          </a:r>
          <a:r>
            <a:rPr lang="en-US" sz="1200" kern="1200" dirty="0"/>
            <a:t> The District planned for the hires to be paid over a three-year period, so the salaries are expended for 2021-2022 and remain to be paid for 2022-2023 and 2023-2024. Additionally, monies are set aside for summer programming.</a:t>
          </a:r>
        </a:p>
        <a:p>
          <a:pPr marL="0" lvl="0" indent="0" algn="l" defTabSz="533400">
            <a:lnSpc>
              <a:spcPct val="90000"/>
            </a:lnSpc>
            <a:spcBef>
              <a:spcPct val="0"/>
            </a:spcBef>
            <a:spcAft>
              <a:spcPct val="35000"/>
            </a:spcAft>
            <a:buNone/>
          </a:pPr>
          <a:r>
            <a:rPr lang="en-US" sz="1200" kern="1200" dirty="0"/>
            <a:t>$196,257</a:t>
          </a:r>
        </a:p>
        <a:p>
          <a:pPr marL="0" lvl="0" indent="0" algn="l" defTabSz="533400">
            <a:lnSpc>
              <a:spcPct val="90000"/>
            </a:lnSpc>
            <a:spcBef>
              <a:spcPct val="0"/>
            </a:spcBef>
            <a:spcAft>
              <a:spcPct val="35000"/>
            </a:spcAft>
            <a:buNone/>
          </a:pPr>
          <a:r>
            <a:rPr lang="en-US" sz="1200" kern="1200" dirty="0"/>
            <a:t> </a:t>
          </a:r>
        </a:p>
      </dsp:txBody>
      <dsp:txXfrm>
        <a:off x="64425" y="65742"/>
        <a:ext cx="5826808" cy="1190909"/>
      </dsp:txXfrm>
    </dsp:sp>
    <dsp:sp modelId="{210263DC-984A-4C89-9DB6-751F6E5588EE}">
      <dsp:nvSpPr>
        <dsp:cNvPr id="0" name=""/>
        <dsp:cNvSpPr/>
      </dsp:nvSpPr>
      <dsp:spPr>
        <a:xfrm>
          <a:off x="0" y="1355637"/>
          <a:ext cx="5955658" cy="1319759"/>
        </a:xfrm>
        <a:prstGeom prst="roundRect">
          <a:avLst/>
        </a:prstGeom>
        <a:gradFill rotWithShape="0">
          <a:gsLst>
            <a:gs pos="0">
              <a:schemeClr val="accent2">
                <a:hueOff val="1847440"/>
                <a:satOff val="-318"/>
                <a:lumOff val="-3268"/>
                <a:alphaOff val="0"/>
                <a:tint val="94000"/>
                <a:satMod val="103000"/>
                <a:lumMod val="102000"/>
              </a:schemeClr>
            </a:gs>
            <a:gs pos="50000">
              <a:schemeClr val="accent2">
                <a:hueOff val="1847440"/>
                <a:satOff val="-318"/>
                <a:lumOff val="-3268"/>
                <a:alphaOff val="0"/>
                <a:shade val="100000"/>
                <a:satMod val="110000"/>
                <a:lumMod val="100000"/>
              </a:schemeClr>
            </a:gs>
            <a:gs pos="100000">
              <a:schemeClr val="accent2">
                <a:hueOff val="1847440"/>
                <a:satOff val="-318"/>
                <a:lumOff val="-3268"/>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bg1"/>
              </a:solidFill>
            </a:rPr>
            <a:t>Purchased services:</a:t>
          </a:r>
          <a:r>
            <a:rPr lang="en-US" sz="1200" kern="1200" dirty="0"/>
            <a:t>  Almost all of the funds have been expended in this category.  We still have opportunity to train the teachers providing reading intervention at the High School and training for teachers and counselors using Second Step resources.</a:t>
          </a:r>
        </a:p>
        <a:p>
          <a:pPr marL="0" lvl="0" indent="0" algn="l" defTabSz="533400">
            <a:lnSpc>
              <a:spcPct val="90000"/>
            </a:lnSpc>
            <a:spcBef>
              <a:spcPct val="0"/>
            </a:spcBef>
            <a:spcAft>
              <a:spcPct val="35000"/>
            </a:spcAft>
            <a:buNone/>
          </a:pPr>
          <a:r>
            <a:rPr lang="en-US" sz="1200" kern="1200" dirty="0"/>
            <a:t>$427,194</a:t>
          </a:r>
        </a:p>
        <a:p>
          <a:pPr marL="0" lvl="0" indent="0" algn="l" defTabSz="533400">
            <a:lnSpc>
              <a:spcPct val="90000"/>
            </a:lnSpc>
            <a:spcBef>
              <a:spcPct val="0"/>
            </a:spcBef>
            <a:spcAft>
              <a:spcPct val="35000"/>
            </a:spcAft>
            <a:buNone/>
          </a:pPr>
          <a:r>
            <a:rPr lang="en-US" sz="1200" kern="1200" dirty="0"/>
            <a:t> </a:t>
          </a:r>
        </a:p>
      </dsp:txBody>
      <dsp:txXfrm>
        <a:off x="64425" y="1420062"/>
        <a:ext cx="5826808" cy="1190909"/>
      </dsp:txXfrm>
    </dsp:sp>
    <dsp:sp modelId="{A3E29E66-BF75-4822-9D43-951D486ACE9D}">
      <dsp:nvSpPr>
        <dsp:cNvPr id="0" name=""/>
        <dsp:cNvSpPr/>
      </dsp:nvSpPr>
      <dsp:spPr>
        <a:xfrm>
          <a:off x="0" y="2709957"/>
          <a:ext cx="5955658" cy="1319759"/>
        </a:xfrm>
        <a:prstGeom prst="roundRect">
          <a:avLst/>
        </a:prstGeom>
        <a:gradFill rotWithShape="0">
          <a:gsLst>
            <a:gs pos="0">
              <a:schemeClr val="accent2">
                <a:hueOff val="3694879"/>
                <a:satOff val="-635"/>
                <a:lumOff val="-6536"/>
                <a:alphaOff val="0"/>
                <a:tint val="94000"/>
                <a:satMod val="103000"/>
                <a:lumMod val="102000"/>
              </a:schemeClr>
            </a:gs>
            <a:gs pos="50000">
              <a:schemeClr val="accent2">
                <a:hueOff val="3694879"/>
                <a:satOff val="-635"/>
                <a:lumOff val="-6536"/>
                <a:alphaOff val="0"/>
                <a:shade val="100000"/>
                <a:satMod val="110000"/>
                <a:lumMod val="100000"/>
              </a:schemeClr>
            </a:gs>
            <a:gs pos="100000">
              <a:schemeClr val="accent2">
                <a:hueOff val="3694879"/>
                <a:satOff val="-635"/>
                <a:lumOff val="-6536"/>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bg1"/>
              </a:solidFill>
            </a:rPr>
            <a:t>Supplies and Materials:</a:t>
          </a:r>
          <a:r>
            <a:rPr lang="en-US" sz="1200" kern="1200" dirty="0"/>
            <a:t> We did not have to spend the expected amount of dollars on COVID testing so have those funds available to use in other ways as determined by needs analysis.</a:t>
          </a:r>
        </a:p>
        <a:p>
          <a:pPr marL="0" lvl="0" indent="0" algn="l" defTabSz="533400">
            <a:lnSpc>
              <a:spcPct val="90000"/>
            </a:lnSpc>
            <a:spcBef>
              <a:spcPct val="0"/>
            </a:spcBef>
            <a:spcAft>
              <a:spcPct val="35000"/>
            </a:spcAft>
            <a:buNone/>
          </a:pPr>
          <a:r>
            <a:rPr lang="en-US" sz="1200" kern="1200" dirty="0"/>
            <a:t>$380,966</a:t>
          </a:r>
        </a:p>
        <a:p>
          <a:pPr marL="0" lvl="0" indent="0" algn="l" defTabSz="533400">
            <a:lnSpc>
              <a:spcPct val="90000"/>
            </a:lnSpc>
            <a:spcBef>
              <a:spcPct val="0"/>
            </a:spcBef>
            <a:spcAft>
              <a:spcPct val="35000"/>
            </a:spcAft>
            <a:buNone/>
          </a:pPr>
          <a:endParaRPr lang="en-US" sz="1200" kern="1200" dirty="0"/>
        </a:p>
      </dsp:txBody>
      <dsp:txXfrm>
        <a:off x="64425" y="2774382"/>
        <a:ext cx="5826808" cy="1190909"/>
      </dsp:txXfrm>
    </dsp:sp>
    <dsp:sp modelId="{D3174368-ED1A-4A27-A975-2635FAE647DA}">
      <dsp:nvSpPr>
        <dsp:cNvPr id="0" name=""/>
        <dsp:cNvSpPr/>
      </dsp:nvSpPr>
      <dsp:spPr>
        <a:xfrm>
          <a:off x="0" y="4064277"/>
          <a:ext cx="5955658" cy="1319759"/>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bg1"/>
              </a:solidFill>
            </a:rPr>
            <a:t>Equipment:</a:t>
          </a:r>
          <a:r>
            <a:rPr lang="en-US" sz="1200" kern="1200" dirty="0"/>
            <a:t> We replaced the air handler at Mexico Elementary. We need to purchase the playground equipment for children with disabilities. We will also need to prepare the playground areas to hold the equipment.</a:t>
          </a:r>
        </a:p>
        <a:p>
          <a:pPr marL="0" lvl="0" indent="0" algn="l" defTabSz="533400">
            <a:lnSpc>
              <a:spcPct val="90000"/>
            </a:lnSpc>
            <a:spcBef>
              <a:spcPct val="0"/>
            </a:spcBef>
            <a:spcAft>
              <a:spcPct val="35000"/>
            </a:spcAft>
            <a:buNone/>
          </a:pPr>
          <a:r>
            <a:rPr lang="en-US" sz="1200" kern="1200" dirty="0"/>
            <a:t>$275,000</a:t>
          </a:r>
        </a:p>
        <a:p>
          <a:pPr marL="0" lvl="0" indent="0" algn="l" defTabSz="533400">
            <a:lnSpc>
              <a:spcPct val="90000"/>
            </a:lnSpc>
            <a:spcBef>
              <a:spcPct val="0"/>
            </a:spcBef>
            <a:spcAft>
              <a:spcPct val="35000"/>
            </a:spcAft>
            <a:buNone/>
          </a:pPr>
          <a:r>
            <a:rPr lang="en-US" sz="1200" kern="1200" dirty="0"/>
            <a:t> </a:t>
          </a:r>
        </a:p>
      </dsp:txBody>
      <dsp:txXfrm>
        <a:off x="64425" y="4128702"/>
        <a:ext cx="5826808" cy="11909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8DDCCEE9-BD6D-4A91-AC3F-3B4921D882BD}" type="datetimeFigureOut">
              <a:rPr lang="en-US" smtClean="0"/>
              <a:t>6/29/2022</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01725238-0AF3-486B-A93E-070FE01DA224}" type="slidenum">
              <a:rPr lang="en-US" smtClean="0"/>
              <a:t>‹#›</a:t>
            </a:fld>
            <a:endParaRPr lang="en-US"/>
          </a:p>
        </p:txBody>
      </p:sp>
    </p:spTree>
    <p:extLst>
      <p:ext uri="{BB962C8B-B14F-4D97-AF65-F5344CB8AC3E}">
        <p14:creationId xmlns:p14="http://schemas.microsoft.com/office/powerpoint/2010/main" val="3776192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25238-0AF3-486B-A93E-070FE01DA224}" type="slidenum">
              <a:rPr lang="en-US" smtClean="0"/>
              <a:t>1</a:t>
            </a:fld>
            <a:endParaRPr lang="en-US"/>
          </a:p>
        </p:txBody>
      </p:sp>
    </p:spTree>
    <p:extLst>
      <p:ext uri="{BB962C8B-B14F-4D97-AF65-F5344CB8AC3E}">
        <p14:creationId xmlns:p14="http://schemas.microsoft.com/office/powerpoint/2010/main" val="7677687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6/29/2022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6/29/2022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6/29/2022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6/29/2022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6/29/2022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6/29/2022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6/29/2022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6/29/2022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6/29/2022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6/29/2022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6/29/2022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6/29/2022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6/29/2022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6/29/2022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6/29/2022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6/29/2022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6/29/2022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6/29/2022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hyperlink" Target="mailto:drunner@mexicocsd.org"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pn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87C031CB-DEB3-405F-9996-5322C24A6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 name="Picture 28">
            <a:extLst>
              <a:ext uri="{FF2B5EF4-FFF2-40B4-BE49-F238E27FC236}">
                <a16:creationId xmlns:a16="http://schemas.microsoft.com/office/drawing/2014/main" id="{92031F0E-C3FA-4DAF-BD13-4AC665CFF0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1" name="Picture 30">
            <a:extLst>
              <a:ext uri="{FF2B5EF4-FFF2-40B4-BE49-F238E27FC236}">
                <a16:creationId xmlns:a16="http://schemas.microsoft.com/office/drawing/2014/main" id="{BE685C68-BF28-4330-A4FE-33ABD88511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5349629"/>
            <a:ext cx="11525954" cy="275942"/>
          </a:xfrm>
          <a:prstGeom prst="rect">
            <a:avLst/>
          </a:prstGeom>
        </p:spPr>
      </p:pic>
      <p:sp>
        <p:nvSpPr>
          <p:cNvPr id="33" name="Rectangle 32">
            <a:extLst>
              <a:ext uri="{FF2B5EF4-FFF2-40B4-BE49-F238E27FC236}">
                <a16:creationId xmlns:a16="http://schemas.microsoft.com/office/drawing/2014/main" id="{273350E1-40B5-47D9-8DDD-3C2A17B4B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1525954" cy="5379499"/>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Subtitle 2">
            <a:extLst>
              <a:ext uri="{FF2B5EF4-FFF2-40B4-BE49-F238E27FC236}">
                <a16:creationId xmlns:a16="http://schemas.microsoft.com/office/drawing/2014/main" id="{45BA45F6-06D9-4058-8397-CE2D884D9989}"/>
              </a:ext>
            </a:extLst>
          </p:cNvPr>
          <p:cNvSpPr>
            <a:spLocks noGrp="1"/>
          </p:cNvSpPr>
          <p:nvPr>
            <p:ph type="subTitle" idx="1"/>
          </p:nvPr>
        </p:nvSpPr>
        <p:spPr>
          <a:xfrm>
            <a:off x="4063113" y="756005"/>
            <a:ext cx="5874479" cy="1241761"/>
          </a:xfrm>
        </p:spPr>
        <p:txBody>
          <a:bodyPr anchor="b">
            <a:normAutofit/>
          </a:bodyPr>
          <a:lstStyle/>
          <a:p>
            <a:r>
              <a:rPr lang="en-US" dirty="0">
                <a:solidFill>
                  <a:schemeClr val="accent1"/>
                </a:solidFill>
              </a:rPr>
              <a:t>Update on Funding</a:t>
            </a:r>
          </a:p>
          <a:p>
            <a:r>
              <a:rPr lang="en-US" dirty="0">
                <a:solidFill>
                  <a:schemeClr val="accent1"/>
                </a:solidFill>
              </a:rPr>
              <a:t>June 2022</a:t>
            </a:r>
          </a:p>
          <a:p>
            <a:r>
              <a:rPr lang="en-US" dirty="0">
                <a:solidFill>
                  <a:schemeClr val="accent1"/>
                </a:solidFill>
              </a:rPr>
              <a:t>Dr. Donna Runner, Superintendent</a:t>
            </a:r>
          </a:p>
        </p:txBody>
      </p:sp>
      <p:sp>
        <p:nvSpPr>
          <p:cNvPr id="2" name="Title 1">
            <a:extLst>
              <a:ext uri="{FF2B5EF4-FFF2-40B4-BE49-F238E27FC236}">
                <a16:creationId xmlns:a16="http://schemas.microsoft.com/office/drawing/2014/main" id="{B0700E7B-B134-4F29-9C41-CBA808253F95}"/>
              </a:ext>
            </a:extLst>
          </p:cNvPr>
          <p:cNvSpPr>
            <a:spLocks noGrp="1"/>
          </p:cNvSpPr>
          <p:nvPr>
            <p:ph type="ctrTitle"/>
          </p:nvPr>
        </p:nvSpPr>
        <p:spPr>
          <a:xfrm>
            <a:off x="4063113" y="1997765"/>
            <a:ext cx="5872891" cy="2696635"/>
          </a:xfrm>
        </p:spPr>
        <p:txBody>
          <a:bodyPr>
            <a:normAutofit/>
          </a:bodyPr>
          <a:lstStyle/>
          <a:p>
            <a:r>
              <a:rPr lang="en-US" sz="6000" dirty="0">
                <a:solidFill>
                  <a:srgbClr val="FFFFFF"/>
                </a:solidFill>
              </a:rPr>
              <a:t>CARES, CRRSA and ARP Grants </a:t>
            </a:r>
          </a:p>
        </p:txBody>
      </p:sp>
      <p:pic>
        <p:nvPicPr>
          <p:cNvPr id="35" name="Picture 34">
            <a:extLst>
              <a:ext uri="{FF2B5EF4-FFF2-40B4-BE49-F238E27FC236}">
                <a16:creationId xmlns:a16="http://schemas.microsoft.com/office/drawing/2014/main" id="{A1500D0A-0DCA-4E06-8B25-618E6299CC9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cstate="print">
            <a:extLst>
              <a:ext uri="{28A0092B-C50C-407E-A947-70E740481C1C}">
                <a14:useLocalDpi xmlns:a14="http://schemas.microsoft.com/office/drawing/2010/main" val="0"/>
              </a:ext>
            </a:extLst>
          </a:blip>
          <a:stretch>
            <a:fillRect/>
          </a:stretch>
        </p:blipFill>
        <p:spPr>
          <a:xfrm>
            <a:off x="10585826" y="4686838"/>
            <a:ext cx="1602997" cy="144270"/>
          </a:xfrm>
          <a:prstGeom prst="rect">
            <a:avLst/>
          </a:prstGeom>
        </p:spPr>
      </p:pic>
      <p:sp>
        <p:nvSpPr>
          <p:cNvPr id="37" name="Rectangle 36">
            <a:extLst>
              <a:ext uri="{FF2B5EF4-FFF2-40B4-BE49-F238E27FC236}">
                <a16:creationId xmlns:a16="http://schemas.microsoft.com/office/drawing/2014/main" id="{108AC4DC-69B5-4DD1-84BC-850C5A2861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3034068"/>
            <a:ext cx="1602997"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8A6F40DA-9E06-51EF-1B5F-6BB2DBAFD77C}"/>
              </a:ext>
            </a:extLst>
          </p:cNvPr>
          <p:cNvSpPr txBox="1"/>
          <p:nvPr/>
        </p:nvSpPr>
        <p:spPr>
          <a:xfrm>
            <a:off x="2634916" y="5967663"/>
            <a:ext cx="6485021" cy="646331"/>
          </a:xfrm>
          <a:prstGeom prst="rect">
            <a:avLst/>
          </a:prstGeom>
          <a:noFill/>
        </p:spPr>
        <p:txBody>
          <a:bodyPr wrap="square" rtlCol="0">
            <a:spAutoFit/>
          </a:bodyPr>
          <a:lstStyle/>
          <a:p>
            <a:r>
              <a:rPr lang="en-US" dirty="0"/>
              <a:t>Mexico Academy and Central School District </a:t>
            </a:r>
          </a:p>
          <a:p>
            <a:endParaRPr lang="en-US" dirty="0"/>
          </a:p>
        </p:txBody>
      </p:sp>
    </p:spTree>
    <p:extLst>
      <p:ext uri="{BB962C8B-B14F-4D97-AF65-F5344CB8AC3E}">
        <p14:creationId xmlns:p14="http://schemas.microsoft.com/office/powerpoint/2010/main" val="3302953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30" name="Picture 9">
            <a:extLst>
              <a:ext uri="{FF2B5EF4-FFF2-40B4-BE49-F238E27FC236}">
                <a16:creationId xmlns:a16="http://schemas.microsoft.com/office/drawing/2014/main" id="{5321D838-2C7E-4177-9DD3-DAC78324A2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1" name="Picture 11">
            <a:extLst>
              <a:ext uri="{FF2B5EF4-FFF2-40B4-BE49-F238E27FC236}">
                <a16:creationId xmlns:a16="http://schemas.microsoft.com/office/drawing/2014/main" id="{0146E45C-1450-4186-B501-74F221F897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32" name="Picture 13">
            <a:extLst>
              <a:ext uri="{FF2B5EF4-FFF2-40B4-BE49-F238E27FC236}">
                <a16:creationId xmlns:a16="http://schemas.microsoft.com/office/drawing/2014/main" id="{EEDDA48B-BC04-4915-ADA3-A1A9522EB0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33" name="Rectangle 15">
            <a:extLst>
              <a:ext uri="{FF2B5EF4-FFF2-40B4-BE49-F238E27FC236}">
                <a16:creationId xmlns:a16="http://schemas.microsoft.com/office/drawing/2014/main" id="{78C9D07A-5A22-4E55-B18A-47CF07E50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17">
            <a:extLst>
              <a:ext uri="{FF2B5EF4-FFF2-40B4-BE49-F238E27FC236}">
                <a16:creationId xmlns:a16="http://schemas.microsoft.com/office/drawing/2014/main" id="{3D71E629-0739-4A59-972B-A9E9A4500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35" name="Rectangle 19">
            <a:extLst>
              <a:ext uri="{FF2B5EF4-FFF2-40B4-BE49-F238E27FC236}">
                <a16:creationId xmlns:a16="http://schemas.microsoft.com/office/drawing/2014/main" id="{00573A24-AD84-4562-A993-7D04E1D18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Picture 21">
            <a:extLst>
              <a:ext uri="{FF2B5EF4-FFF2-40B4-BE49-F238E27FC236}">
                <a16:creationId xmlns:a16="http://schemas.microsoft.com/office/drawing/2014/main" id="{B3C087F8-F09C-4C07-B55F-6081689A241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7" name="Rectangle 23">
            <a:extLst>
              <a:ext uri="{FF2B5EF4-FFF2-40B4-BE49-F238E27FC236}">
                <a16:creationId xmlns:a16="http://schemas.microsoft.com/office/drawing/2014/main" id="{FC49D257-5737-4C0D-89EA-9C311AF2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9176" y="0"/>
            <a:ext cx="6092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Picture 25">
            <a:extLst>
              <a:ext uri="{FF2B5EF4-FFF2-40B4-BE49-F238E27FC236}">
                <a16:creationId xmlns:a16="http://schemas.microsoft.com/office/drawing/2014/main" id="{E13D267A-94F5-488A-94C6-5D7156D9AF8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688333"/>
            <a:ext cx="6400800" cy="185701"/>
          </a:xfrm>
          <a:prstGeom prst="rect">
            <a:avLst/>
          </a:prstGeom>
        </p:spPr>
      </p:pic>
      <p:sp>
        <p:nvSpPr>
          <p:cNvPr id="39" name="Rectangle 27">
            <a:extLst>
              <a:ext uri="{FF2B5EF4-FFF2-40B4-BE49-F238E27FC236}">
                <a16:creationId xmlns:a16="http://schemas.microsoft.com/office/drawing/2014/main" id="{46CE3EB2-91DF-4F5D-8874-744AAAE31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162908"/>
            <a:ext cx="6411743" cy="253218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A8C2943-BA7C-40EC-8897-30BE596E20B7}"/>
              </a:ext>
            </a:extLst>
          </p:cNvPr>
          <p:cNvSpPr>
            <a:spLocks noGrp="1"/>
          </p:cNvSpPr>
          <p:nvPr>
            <p:ph type="title"/>
          </p:nvPr>
        </p:nvSpPr>
        <p:spPr>
          <a:xfrm>
            <a:off x="680322" y="2403231"/>
            <a:ext cx="5192940" cy="2133600"/>
          </a:xfrm>
        </p:spPr>
        <p:txBody>
          <a:bodyPr vert="horz" lIns="91440" tIns="45720" rIns="91440" bIns="45720" rtlCol="0" anchor="ctr">
            <a:normAutofit/>
          </a:bodyPr>
          <a:lstStyle/>
          <a:p>
            <a:pPr algn="r"/>
            <a:r>
              <a:rPr lang="en-US" sz="5400" dirty="0"/>
              <a:t>Questions or Comments?</a:t>
            </a:r>
          </a:p>
        </p:txBody>
      </p:sp>
      <p:sp>
        <p:nvSpPr>
          <p:cNvPr id="3" name="Content Placeholder 2">
            <a:extLst>
              <a:ext uri="{FF2B5EF4-FFF2-40B4-BE49-F238E27FC236}">
                <a16:creationId xmlns:a16="http://schemas.microsoft.com/office/drawing/2014/main" id="{9728FD77-9CB7-411E-A90E-CE58DAE2FF38}"/>
              </a:ext>
            </a:extLst>
          </p:cNvPr>
          <p:cNvSpPr>
            <a:spLocks noGrp="1"/>
          </p:cNvSpPr>
          <p:nvPr>
            <p:ph idx="1"/>
          </p:nvPr>
        </p:nvSpPr>
        <p:spPr>
          <a:xfrm>
            <a:off x="-647844" y="4706371"/>
            <a:ext cx="6411742" cy="1117687"/>
          </a:xfrm>
        </p:spPr>
        <p:txBody>
          <a:bodyPr vert="horz" lIns="91440" tIns="45720" rIns="91440" bIns="45720" rtlCol="0">
            <a:normAutofit fontScale="70000" lnSpcReduction="20000"/>
          </a:bodyPr>
          <a:lstStyle/>
          <a:p>
            <a:pPr marL="0" indent="0" algn="r">
              <a:buNone/>
            </a:pPr>
            <a:r>
              <a:rPr lang="en-US" sz="2000" dirty="0"/>
              <a:t>Reach out to Superintendent Dr. Donna Runner</a:t>
            </a:r>
          </a:p>
          <a:p>
            <a:pPr marL="0" indent="0" algn="r">
              <a:buNone/>
            </a:pPr>
            <a:r>
              <a:rPr lang="en-US" sz="2000" dirty="0">
                <a:hlinkClick r:id="rId5"/>
              </a:rPr>
              <a:t>drunner@mexicocsd.org</a:t>
            </a:r>
            <a:endParaRPr lang="en-US" sz="2000" dirty="0"/>
          </a:p>
          <a:p>
            <a:pPr marL="0" indent="0" algn="r">
              <a:buNone/>
            </a:pPr>
            <a:r>
              <a:rPr lang="en-US" sz="2000" dirty="0"/>
              <a:t>(315) 200-9542</a:t>
            </a:r>
          </a:p>
          <a:p>
            <a:pPr marL="0" indent="0" algn="r">
              <a:buNone/>
            </a:pPr>
            <a:r>
              <a:rPr lang="en-US" sz="2000" dirty="0"/>
              <a:t> </a:t>
            </a:r>
          </a:p>
        </p:txBody>
      </p:sp>
      <p:pic>
        <p:nvPicPr>
          <p:cNvPr id="5" name="Picture 4" descr="A picture containing text, sign&#10;&#10;Description automatically generated">
            <a:extLst>
              <a:ext uri="{FF2B5EF4-FFF2-40B4-BE49-F238E27FC236}">
                <a16:creationId xmlns:a16="http://schemas.microsoft.com/office/drawing/2014/main" id="{AA23B51D-9E10-4C8E-93CD-6E9C7568F865}"/>
              </a:ext>
            </a:extLst>
          </p:cNvPr>
          <p:cNvPicPr>
            <a:picLocks noChangeAspect="1"/>
          </p:cNvPicPr>
          <p:nvPr/>
        </p:nvPicPr>
        <p:blipFill>
          <a:blip r:embed="rId6"/>
          <a:stretch>
            <a:fillRect/>
          </a:stretch>
        </p:blipFill>
        <p:spPr>
          <a:xfrm>
            <a:off x="6736079" y="1024255"/>
            <a:ext cx="4809490" cy="4809490"/>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3378065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CDA9ADE-E3FF-F803-0A99-ED2A90B54E2E}"/>
              </a:ext>
            </a:extLst>
          </p:cNvPr>
          <p:cNvSpPr>
            <a:spLocks noGrp="1"/>
          </p:cNvSpPr>
          <p:nvPr>
            <p:ph type="title"/>
          </p:nvPr>
        </p:nvSpPr>
        <p:spPr>
          <a:xfrm>
            <a:off x="680321" y="2063262"/>
            <a:ext cx="3739279" cy="2661052"/>
          </a:xfrm>
        </p:spPr>
        <p:txBody>
          <a:bodyPr>
            <a:normAutofit/>
          </a:bodyPr>
          <a:lstStyle/>
          <a:p>
            <a:pPr algn="r"/>
            <a:r>
              <a:rPr lang="en-US" sz="4400" dirty="0"/>
              <a:t>Updating</a:t>
            </a:r>
            <a:br>
              <a:rPr lang="en-US" sz="4400" dirty="0"/>
            </a:br>
            <a:r>
              <a:rPr lang="en-US" sz="4400" dirty="0"/>
              <a:t> the Plan </a:t>
            </a:r>
          </a:p>
        </p:txBody>
      </p:sp>
      <p:graphicFrame>
        <p:nvGraphicFramePr>
          <p:cNvPr id="5" name="Content Placeholder 2">
            <a:extLst>
              <a:ext uri="{FF2B5EF4-FFF2-40B4-BE49-F238E27FC236}">
                <a16:creationId xmlns:a16="http://schemas.microsoft.com/office/drawing/2014/main" id="{CDD33AA5-FAAC-4715-31CE-D47A1AAF2FCC}"/>
              </a:ext>
            </a:extLst>
          </p:cNvPr>
          <p:cNvGraphicFramePr>
            <a:graphicFrameLocks noGrp="1"/>
          </p:cNvGraphicFramePr>
          <p:nvPr>
            <p:ph idx="1"/>
            <p:extLst>
              <p:ext uri="{D42A27DB-BD31-4B8C-83A1-F6EECF244321}">
                <p14:modId xmlns:p14="http://schemas.microsoft.com/office/powerpoint/2010/main" val="67005944"/>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0607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DBCB3D0-62EC-4D8A-A9E7-991AF662D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2C758D7-9BCC-44AD-98FB-A68CA52677F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6" name="Rectangle 25">
            <a:extLst>
              <a:ext uri="{FF2B5EF4-FFF2-40B4-BE49-F238E27FC236}">
                <a16:creationId xmlns:a16="http://schemas.microsoft.com/office/drawing/2014/main" id="{A890917F-0A64-4C0A-91F8-E4F6BE6AB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938C8E05-3629-4B19-A965-0C926F9DE4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30" name="Rectangle 29">
            <a:extLst>
              <a:ext uri="{FF2B5EF4-FFF2-40B4-BE49-F238E27FC236}">
                <a16:creationId xmlns:a16="http://schemas.microsoft.com/office/drawing/2014/main" id="{9044F20B-3F79-4BBD-A9B8-33672B6A4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E9B6553-5003-E894-F2D2-7DA57083ABA6}"/>
              </a:ext>
            </a:extLst>
          </p:cNvPr>
          <p:cNvSpPr>
            <a:spLocks noGrp="1"/>
          </p:cNvSpPr>
          <p:nvPr>
            <p:ph type="title"/>
          </p:nvPr>
        </p:nvSpPr>
        <p:spPr>
          <a:xfrm>
            <a:off x="680321" y="2063262"/>
            <a:ext cx="3739279" cy="2661052"/>
          </a:xfrm>
        </p:spPr>
        <p:txBody>
          <a:bodyPr>
            <a:normAutofit/>
          </a:bodyPr>
          <a:lstStyle/>
          <a:p>
            <a:pPr algn="r"/>
            <a:r>
              <a:rPr lang="en-US" sz="3100"/>
              <a:t>Expenditures</a:t>
            </a:r>
            <a:br>
              <a:rPr lang="en-US" sz="3100"/>
            </a:br>
            <a:br>
              <a:rPr lang="en-US" sz="3100"/>
            </a:br>
            <a:r>
              <a:rPr lang="en-US" sz="3100" dirty="0"/>
              <a:t>GEER</a:t>
            </a:r>
            <a:r>
              <a:rPr lang="en-US" sz="3100" b="1" dirty="0"/>
              <a:t> ($100,399)</a:t>
            </a:r>
            <a:br>
              <a:rPr lang="en-US" sz="3100"/>
            </a:br>
            <a:br>
              <a:rPr lang="en-US" sz="3100"/>
            </a:br>
            <a:r>
              <a:rPr lang="en-US" sz="3100" dirty="0"/>
              <a:t>ESSER I</a:t>
            </a:r>
            <a:r>
              <a:rPr lang="en-US" sz="3100" b="1" dirty="0"/>
              <a:t> ($592,383)</a:t>
            </a:r>
            <a:br>
              <a:rPr lang="en-US" sz="3100"/>
            </a:br>
            <a:endParaRPr lang="en-US" sz="3100"/>
          </a:p>
        </p:txBody>
      </p:sp>
      <p:graphicFrame>
        <p:nvGraphicFramePr>
          <p:cNvPr id="5" name="Content Placeholder 2">
            <a:extLst>
              <a:ext uri="{FF2B5EF4-FFF2-40B4-BE49-F238E27FC236}">
                <a16:creationId xmlns:a16="http://schemas.microsoft.com/office/drawing/2014/main" id="{7E9FA7D7-65A2-D41B-09ED-7371CF35997E}"/>
              </a:ext>
            </a:extLst>
          </p:cNvPr>
          <p:cNvGraphicFramePr>
            <a:graphicFrameLocks noGrp="1"/>
          </p:cNvGraphicFramePr>
          <p:nvPr>
            <p:ph idx="1"/>
            <p:extLst>
              <p:ext uri="{D42A27DB-BD31-4B8C-83A1-F6EECF244321}">
                <p14:modId xmlns:p14="http://schemas.microsoft.com/office/powerpoint/2010/main" val="2205797871"/>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54058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6" name="Rectangle 15">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1382858-F8A7-7CF9-DE5B-C28E771907B1}"/>
              </a:ext>
            </a:extLst>
          </p:cNvPr>
          <p:cNvSpPr>
            <a:spLocks noGrp="1"/>
          </p:cNvSpPr>
          <p:nvPr>
            <p:ph type="title"/>
          </p:nvPr>
        </p:nvSpPr>
        <p:spPr>
          <a:xfrm>
            <a:off x="680321" y="2063262"/>
            <a:ext cx="3739279" cy="2661052"/>
          </a:xfrm>
        </p:spPr>
        <p:txBody>
          <a:bodyPr>
            <a:normAutofit/>
          </a:bodyPr>
          <a:lstStyle/>
          <a:p>
            <a:pPr algn="r"/>
            <a:br>
              <a:rPr lang="en-US" sz="4400" dirty="0">
                <a:solidFill>
                  <a:srgbClr val="FFFFFF"/>
                </a:solidFill>
              </a:rPr>
            </a:br>
            <a:r>
              <a:rPr lang="en-US" sz="4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ESSER II $1,933,433</a:t>
            </a:r>
            <a:endParaRPr lang="en-US" sz="4400" dirty="0">
              <a:solidFill>
                <a:srgbClr val="FFFFFF"/>
              </a:solidFill>
            </a:endParaRPr>
          </a:p>
        </p:txBody>
      </p:sp>
      <p:sp>
        <p:nvSpPr>
          <p:cNvPr id="3" name="Content Placeholder 2">
            <a:extLst>
              <a:ext uri="{FF2B5EF4-FFF2-40B4-BE49-F238E27FC236}">
                <a16:creationId xmlns:a16="http://schemas.microsoft.com/office/drawing/2014/main" id="{4BB1190E-81DD-E004-806B-514AB8BB6443}"/>
              </a:ext>
            </a:extLst>
          </p:cNvPr>
          <p:cNvSpPr>
            <a:spLocks noGrp="1"/>
          </p:cNvSpPr>
          <p:nvPr>
            <p:ph idx="1"/>
          </p:nvPr>
        </p:nvSpPr>
        <p:spPr>
          <a:xfrm>
            <a:off x="5287995" y="661106"/>
            <a:ext cx="6257362" cy="5503101"/>
          </a:xfrm>
        </p:spPr>
        <p:txBody>
          <a:bodyPr anchor="ctr">
            <a:normAutofit/>
          </a:bodyPr>
          <a:lstStyle/>
          <a:p>
            <a:pPr marL="0" marR="0" indent="0">
              <a:spcBef>
                <a:spcPts val="0"/>
              </a:spcBef>
              <a:spcAft>
                <a:spcPts val="800"/>
              </a:spcAft>
              <a:buNone/>
            </a:pPr>
            <a:endPar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Homeless Children and Youth Mentors (McKinney-Vento)</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COVID Nurse</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COVID Coordinator</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PPE (Personal Protective Equipment)</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Summer Program Teachers</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Summer Program Teaching Assistants</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Summer Program Teaching Aides</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Overtime for Custodial Staff</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SMART Board Technology</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Power Adapters for student computers</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Reading Intervention resources</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Professional Development PLC Associates</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Classroom resources</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Second Step resources</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BIMAS 2 Social Emotional Screener</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Middle School student supplies</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Repair gas line Mexico Elementary</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Adaptive playground equipment (to be purchased)</a:t>
            </a:r>
          </a:p>
          <a:p>
            <a:pPr marL="342900" marR="0" lvl="0" indent="-342900">
              <a:spcBef>
                <a:spcPts val="0"/>
              </a:spcBef>
              <a:spcAft>
                <a:spcPts val="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Flexible seating</a:t>
            </a:r>
          </a:p>
          <a:p>
            <a:pPr marL="342900" marR="0" lvl="0" indent="-342900">
              <a:spcBef>
                <a:spcPts val="0"/>
              </a:spcBef>
              <a:spcAft>
                <a:spcPts val="800"/>
              </a:spcAft>
              <a:buFont typeface="Symbol" panose="05050102010706020507" pitchFamily="18" charset="2"/>
              <a:buChar char=""/>
            </a:pPr>
            <a:r>
              <a:rPr lang="en-US" sz="17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Air handler at Mexico Elementary</a:t>
            </a:r>
          </a:p>
          <a:p>
            <a:endParaRPr lang="en-US" sz="1700" dirty="0">
              <a:solidFill>
                <a:srgbClr val="FFFFFF"/>
              </a:solidFill>
            </a:endParaRPr>
          </a:p>
        </p:txBody>
      </p:sp>
    </p:spTree>
    <p:extLst>
      <p:ext uri="{BB962C8B-B14F-4D97-AF65-F5344CB8AC3E}">
        <p14:creationId xmlns:p14="http://schemas.microsoft.com/office/powerpoint/2010/main" val="422113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DBCB3D0-62EC-4D8A-A9E7-991AF662D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2C758D7-9BCC-44AD-98FB-A68CA52677F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A890917F-0A64-4C0A-91F8-E4F6BE6AB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938C8E05-3629-4B19-A965-0C926F9DE4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17" name="Rectangle 16">
            <a:extLst>
              <a:ext uri="{FF2B5EF4-FFF2-40B4-BE49-F238E27FC236}">
                <a16:creationId xmlns:a16="http://schemas.microsoft.com/office/drawing/2014/main" id="{9044F20B-3F79-4BBD-A9B8-33672B6A4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FF3AB82-20C2-761D-6B89-E1BA4AB2589F}"/>
              </a:ext>
            </a:extLst>
          </p:cNvPr>
          <p:cNvSpPr>
            <a:spLocks noGrp="1"/>
          </p:cNvSpPr>
          <p:nvPr>
            <p:ph type="title"/>
          </p:nvPr>
        </p:nvSpPr>
        <p:spPr>
          <a:xfrm>
            <a:off x="680321" y="2063262"/>
            <a:ext cx="3739279" cy="2661052"/>
          </a:xfrm>
        </p:spPr>
        <p:txBody>
          <a:bodyPr>
            <a:normAutofit/>
          </a:bodyPr>
          <a:lstStyle/>
          <a:p>
            <a:pPr algn="r"/>
            <a:r>
              <a:rPr lang="en-US" sz="4400" dirty="0"/>
              <a:t>Expenditures</a:t>
            </a:r>
            <a:br>
              <a:rPr lang="en-US" sz="4400" dirty="0"/>
            </a:br>
            <a:r>
              <a:rPr lang="en-US" sz="4400" b="1" dirty="0">
                <a:effectLst/>
                <a:latin typeface="Calibri" panose="020F0502020204030204" pitchFamily="34" charset="0"/>
                <a:ea typeface="Calibri" panose="020F0502020204030204" pitchFamily="34" charset="0"/>
                <a:cs typeface="Times New Roman" panose="02020603050405020304" pitchFamily="18" charset="0"/>
              </a:rPr>
              <a:t>ESSER </a:t>
            </a:r>
            <a:r>
              <a:rPr lang="en-US" sz="4400" b="1" dirty="0">
                <a:latin typeface="Calibri" panose="020F0502020204030204" pitchFamily="34" charset="0"/>
                <a:ea typeface="Calibri" panose="020F0502020204030204" pitchFamily="34" charset="0"/>
                <a:cs typeface="Times New Roman" panose="02020603050405020304" pitchFamily="18" charset="0"/>
              </a:rPr>
              <a:t>II</a:t>
            </a:r>
            <a:endParaRPr lang="en-US" sz="4400" dirty="0"/>
          </a:p>
        </p:txBody>
      </p:sp>
      <p:graphicFrame>
        <p:nvGraphicFramePr>
          <p:cNvPr id="5" name="Content Placeholder 2">
            <a:extLst>
              <a:ext uri="{FF2B5EF4-FFF2-40B4-BE49-F238E27FC236}">
                <a16:creationId xmlns:a16="http://schemas.microsoft.com/office/drawing/2014/main" id="{87F9A344-5702-31EE-013A-3C25C176B34D}"/>
              </a:ext>
            </a:extLst>
          </p:cNvPr>
          <p:cNvGraphicFramePr>
            <a:graphicFrameLocks noGrp="1"/>
          </p:cNvGraphicFramePr>
          <p:nvPr>
            <p:ph idx="1"/>
            <p:extLst>
              <p:ext uri="{D42A27DB-BD31-4B8C-83A1-F6EECF244321}">
                <p14:modId xmlns:p14="http://schemas.microsoft.com/office/powerpoint/2010/main" val="2115246912"/>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5623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2B2-ABF9-C60B-C13A-19950E64C7AE}"/>
              </a:ext>
            </a:extLst>
          </p:cNvPr>
          <p:cNvSpPr>
            <a:spLocks noGrp="1"/>
          </p:cNvSpPr>
          <p:nvPr>
            <p:ph type="title"/>
          </p:nvPr>
        </p:nvSpPr>
        <p:spPr/>
        <p:txBody>
          <a:bodyPr>
            <a:normAutofit/>
          </a:bodyPr>
          <a:lstStyle/>
          <a:p>
            <a:r>
              <a:rPr lang="en-US" dirty="0"/>
              <a:t>ESSER III</a:t>
            </a:r>
            <a:br>
              <a:rPr lang="en-US" dirty="0"/>
            </a:br>
            <a:r>
              <a:rPr lang="en-US" dirty="0"/>
              <a:t>$4,345,357</a:t>
            </a:r>
          </a:p>
        </p:txBody>
      </p:sp>
      <p:sp>
        <p:nvSpPr>
          <p:cNvPr id="4" name="Text Placeholder 3">
            <a:extLst>
              <a:ext uri="{FF2B5EF4-FFF2-40B4-BE49-F238E27FC236}">
                <a16:creationId xmlns:a16="http://schemas.microsoft.com/office/drawing/2014/main" id="{5FFF0093-7D2D-E207-1E56-F47D579B32DA}"/>
              </a:ext>
            </a:extLst>
          </p:cNvPr>
          <p:cNvSpPr>
            <a:spLocks noGrp="1"/>
          </p:cNvSpPr>
          <p:nvPr>
            <p:ph type="body" sz="half" idx="15"/>
          </p:nvPr>
        </p:nvSpPr>
        <p:spPr/>
        <p:txBody>
          <a:bodyPr>
            <a:normAutofit fontScale="85000" lnSpcReduction="20000"/>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Social Worker</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Counselor</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Behavior Specialist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Writing Lab Teacher HS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Math Lab Teacher HS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Math Specialist MS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Math Teacher MS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English Teacher MS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AIS Teachers Elementary</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Teacher Assistants Elementary</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Teacher Aides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Winter Guard Instructors</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Drumline Instructors</a:t>
            </a:r>
          </a:p>
          <a:p>
            <a:endParaRPr lang="en-US" dirty="0"/>
          </a:p>
        </p:txBody>
      </p:sp>
      <p:sp>
        <p:nvSpPr>
          <p:cNvPr id="6" name="Text Placeholder 5">
            <a:extLst>
              <a:ext uri="{FF2B5EF4-FFF2-40B4-BE49-F238E27FC236}">
                <a16:creationId xmlns:a16="http://schemas.microsoft.com/office/drawing/2014/main" id="{49555667-52D4-D48D-E97A-CEE37CAEB714}"/>
              </a:ext>
            </a:extLst>
          </p:cNvPr>
          <p:cNvSpPr>
            <a:spLocks noGrp="1"/>
          </p:cNvSpPr>
          <p:nvPr>
            <p:ph type="body" sz="half" idx="16"/>
          </p:nvPr>
        </p:nvSpPr>
        <p:spPr/>
        <p:txBody>
          <a:bodyPr>
            <a:normAutofit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Data Plans for Hotspots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Accelerated Reader</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iReady licenses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STEM kits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HS Drone class resources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Professional Development for Drone Certification</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Musical Instruments</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Thermal Scanners for buses</a:t>
            </a:r>
          </a:p>
          <a:p>
            <a:endParaRPr lang="en-US" dirty="0"/>
          </a:p>
        </p:txBody>
      </p:sp>
      <p:sp>
        <p:nvSpPr>
          <p:cNvPr id="8" name="Text Placeholder 7">
            <a:extLst>
              <a:ext uri="{FF2B5EF4-FFF2-40B4-BE49-F238E27FC236}">
                <a16:creationId xmlns:a16="http://schemas.microsoft.com/office/drawing/2014/main" id="{30456E6D-8A8F-ED9B-FAC7-CE23423477F9}"/>
              </a:ext>
            </a:extLst>
          </p:cNvPr>
          <p:cNvSpPr>
            <a:spLocks noGrp="1"/>
          </p:cNvSpPr>
          <p:nvPr>
            <p:ph type="body" sz="half" idx="17"/>
          </p:nvPr>
        </p:nvSpPr>
        <p:spPr/>
        <p:txBody>
          <a:bodyPr>
            <a:normAutofit fontScale="92500"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PPE</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Lead Remediation materials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UPK iPads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UPK classroom resources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DEI consultant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Professional Development-wellness</a:t>
            </a:r>
          </a:p>
          <a:p>
            <a:pPr marL="342900" marR="0" lvl="0" indent="-342900">
              <a:lnSpc>
                <a:spcPct val="107000"/>
              </a:lnSpc>
              <a:spcBef>
                <a:spcPts val="0"/>
              </a:spcBef>
              <a:spcAft>
                <a:spcPts val="800"/>
              </a:spcAft>
              <a:buFont typeface="Symbol" panose="05050102010706020507" pitchFamily="18" charset="2"/>
              <a:buChar char=""/>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Seeking approval to replace air handler in the pool area TBD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30908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1B30C-BB6E-E3F0-6A67-FE25FCADB09A}"/>
              </a:ext>
            </a:extLst>
          </p:cNvPr>
          <p:cNvSpPr>
            <a:spLocks noGrp="1"/>
          </p:cNvSpPr>
          <p:nvPr>
            <p:ph type="title"/>
          </p:nvPr>
        </p:nvSpPr>
        <p:spPr/>
        <p:txBody>
          <a:bodyPr/>
          <a:lstStyle/>
          <a:p>
            <a:r>
              <a:rPr lang="en-US" dirty="0"/>
              <a:t>Expenditures</a:t>
            </a:r>
            <a:br>
              <a:rPr lang="en-US" dirty="0"/>
            </a:br>
            <a:r>
              <a:rPr lang="en-US" dirty="0"/>
              <a:t>ESSER III</a:t>
            </a:r>
          </a:p>
        </p:txBody>
      </p:sp>
      <p:sp>
        <p:nvSpPr>
          <p:cNvPr id="3" name="Content Placeholder 2">
            <a:extLst>
              <a:ext uri="{FF2B5EF4-FFF2-40B4-BE49-F238E27FC236}">
                <a16:creationId xmlns:a16="http://schemas.microsoft.com/office/drawing/2014/main" id="{6A84749B-E5B4-533B-DD65-E8C14275EE17}"/>
              </a:ext>
            </a:extLst>
          </p:cNvPr>
          <p:cNvSpPr>
            <a:spLocks noGrp="1"/>
          </p:cNvSpPr>
          <p:nvPr>
            <p:ph idx="1"/>
          </p:nvPr>
        </p:nvSpPr>
        <p:spPr/>
        <p:txBody>
          <a:bodyPr>
            <a:normAutofit lnSpcReduction="10000"/>
          </a:bodyPr>
          <a:lstStyle/>
          <a:p>
            <a:r>
              <a:rPr lang="en-US" dirty="0">
                <a:solidFill>
                  <a:schemeClr val="bg1"/>
                </a:solidFill>
              </a:rPr>
              <a:t>Professional and Support Salaries:</a:t>
            </a:r>
            <a:r>
              <a:rPr lang="en-US" dirty="0"/>
              <a:t> The District is currently interviewing and hiring for these positions. These positions will be paid through the majority of the funds from this grant. $0</a:t>
            </a:r>
          </a:p>
          <a:p>
            <a:r>
              <a:rPr lang="en-US" dirty="0">
                <a:solidFill>
                  <a:schemeClr val="bg1"/>
                </a:solidFill>
              </a:rPr>
              <a:t>Purchased Services:</a:t>
            </a:r>
            <a:r>
              <a:rPr lang="en-US" dirty="0"/>
              <a:t> The District bought Newsela, Accelerated Reader and iReady personalized learning licenses for students. Drone Certification Professional Development was provided for the </a:t>
            </a:r>
            <a:r>
              <a:rPr lang="en-US" dirty="0" err="1"/>
              <a:t>the</a:t>
            </a:r>
            <a:r>
              <a:rPr lang="en-US" dirty="0"/>
              <a:t> High School teachers of the course.    $138,664</a:t>
            </a:r>
          </a:p>
          <a:p>
            <a:r>
              <a:rPr lang="en-US" dirty="0">
                <a:solidFill>
                  <a:schemeClr val="bg1"/>
                </a:solidFill>
              </a:rPr>
              <a:t>Supplies and Materials:</a:t>
            </a:r>
            <a:r>
              <a:rPr lang="en-US" dirty="0"/>
              <a:t> PPE (Personal Protective Equipment), Thermal Temperature Scanners, STEM Kits, iPads for UPK, and Lead Remediation materials were purchased. $150,345</a:t>
            </a:r>
          </a:p>
        </p:txBody>
      </p:sp>
    </p:spTree>
    <p:extLst>
      <p:ext uri="{BB962C8B-B14F-4D97-AF65-F5344CB8AC3E}">
        <p14:creationId xmlns:p14="http://schemas.microsoft.com/office/powerpoint/2010/main" val="935005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B4400-4230-CFC6-58BE-695CEE34689B}"/>
              </a:ext>
            </a:extLst>
          </p:cNvPr>
          <p:cNvSpPr>
            <a:spLocks noGrp="1"/>
          </p:cNvSpPr>
          <p:nvPr>
            <p:ph type="title"/>
          </p:nvPr>
        </p:nvSpPr>
        <p:spPr/>
        <p:txBody>
          <a:bodyPr/>
          <a:lstStyle/>
          <a:p>
            <a:r>
              <a:rPr lang="en-US" dirty="0"/>
              <a:t>ESSER 3 Learning Loss Reserves</a:t>
            </a:r>
            <a:br>
              <a:rPr lang="en-US" dirty="0"/>
            </a:br>
            <a:r>
              <a:rPr lang="en-US" dirty="0"/>
              <a:t>$935,352</a:t>
            </a:r>
          </a:p>
        </p:txBody>
      </p:sp>
      <p:sp>
        <p:nvSpPr>
          <p:cNvPr id="3" name="Text Placeholder 2">
            <a:extLst>
              <a:ext uri="{FF2B5EF4-FFF2-40B4-BE49-F238E27FC236}">
                <a16:creationId xmlns:a16="http://schemas.microsoft.com/office/drawing/2014/main" id="{7E0BAE6B-923E-094C-5F3B-0808089ECE9D}"/>
              </a:ext>
            </a:extLst>
          </p:cNvPr>
          <p:cNvSpPr>
            <a:spLocks noGrp="1"/>
          </p:cNvSpPr>
          <p:nvPr>
            <p:ph type="body" idx="1"/>
          </p:nvPr>
        </p:nvSpPr>
        <p:spPr/>
        <p:txBody>
          <a:bodyPr/>
          <a:lstStyle/>
          <a:p>
            <a:r>
              <a:rPr lang="en-US" sz="2200" dirty="0"/>
              <a:t>Lost Instructional Time</a:t>
            </a:r>
          </a:p>
          <a:p>
            <a:r>
              <a:rPr lang="en-US" sz="2200" dirty="0"/>
              <a:t>$668,104</a:t>
            </a:r>
          </a:p>
        </p:txBody>
      </p:sp>
      <p:sp>
        <p:nvSpPr>
          <p:cNvPr id="4" name="Text Placeholder 3">
            <a:extLst>
              <a:ext uri="{FF2B5EF4-FFF2-40B4-BE49-F238E27FC236}">
                <a16:creationId xmlns:a16="http://schemas.microsoft.com/office/drawing/2014/main" id="{0275AC96-68EF-313D-DC45-A2BEFE4AC572}"/>
              </a:ext>
            </a:extLst>
          </p:cNvPr>
          <p:cNvSpPr>
            <a:spLocks noGrp="1"/>
          </p:cNvSpPr>
          <p:nvPr>
            <p:ph type="body" sz="half" idx="15"/>
          </p:nvPr>
        </p:nvSpPr>
        <p:spPr/>
        <p:txBody>
          <a:bodyPr>
            <a:normAutofit/>
          </a:bodyPr>
          <a:lstStyle/>
          <a:p>
            <a:r>
              <a:rPr lang="en-US" dirty="0">
                <a:solidFill>
                  <a:schemeClr val="bg1"/>
                </a:solidFill>
              </a:rPr>
              <a:t>Professional and Support Salaries:</a:t>
            </a:r>
            <a:r>
              <a:rPr lang="en-US" dirty="0"/>
              <a:t> </a:t>
            </a:r>
          </a:p>
          <a:p>
            <a:r>
              <a:rPr lang="en-US" dirty="0"/>
              <a:t>3 AIS Teachers and 1 Teacher Aide- currently being interviewed and hired</a:t>
            </a:r>
            <a:endParaRPr lang="en-US" dirty="0">
              <a:solidFill>
                <a:schemeClr val="bg1"/>
              </a:solidFill>
            </a:endParaRPr>
          </a:p>
          <a:p>
            <a:r>
              <a:rPr lang="en-US" dirty="0">
                <a:solidFill>
                  <a:schemeClr val="bg1"/>
                </a:solidFill>
              </a:rPr>
              <a:t>Supplies and Materials:</a:t>
            </a:r>
            <a:r>
              <a:rPr lang="en-US" dirty="0"/>
              <a:t> Amplify CKLA Teacher Guides and Classroom Materials $20,060</a:t>
            </a:r>
          </a:p>
          <a:p>
            <a:r>
              <a:rPr lang="en-US" dirty="0">
                <a:solidFill>
                  <a:schemeClr val="bg1"/>
                </a:solidFill>
              </a:rPr>
              <a:t>Purchased Services:</a:t>
            </a:r>
            <a:r>
              <a:rPr lang="en-US" dirty="0"/>
              <a:t>  iReady student licenses for grades 3-4 and Teacher Toolbox $33,526</a:t>
            </a:r>
          </a:p>
        </p:txBody>
      </p:sp>
      <p:sp>
        <p:nvSpPr>
          <p:cNvPr id="5" name="Text Placeholder 4">
            <a:extLst>
              <a:ext uri="{FF2B5EF4-FFF2-40B4-BE49-F238E27FC236}">
                <a16:creationId xmlns:a16="http://schemas.microsoft.com/office/drawing/2014/main" id="{1F6E51D9-2D09-84D1-9999-17D5C8D9C23A}"/>
              </a:ext>
            </a:extLst>
          </p:cNvPr>
          <p:cNvSpPr>
            <a:spLocks noGrp="1"/>
          </p:cNvSpPr>
          <p:nvPr>
            <p:ph type="body" sz="quarter" idx="3"/>
          </p:nvPr>
        </p:nvSpPr>
        <p:spPr/>
        <p:txBody>
          <a:bodyPr/>
          <a:lstStyle/>
          <a:p>
            <a:r>
              <a:rPr lang="en-US" sz="2200" dirty="0"/>
              <a:t>Summer Learning</a:t>
            </a:r>
          </a:p>
          <a:p>
            <a:r>
              <a:rPr lang="en-US" sz="2200" dirty="0"/>
              <a:t>$133,624</a:t>
            </a:r>
            <a:r>
              <a:rPr lang="en-US" dirty="0"/>
              <a:t>	</a:t>
            </a:r>
          </a:p>
        </p:txBody>
      </p:sp>
      <p:sp>
        <p:nvSpPr>
          <p:cNvPr id="6" name="Text Placeholder 5">
            <a:extLst>
              <a:ext uri="{FF2B5EF4-FFF2-40B4-BE49-F238E27FC236}">
                <a16:creationId xmlns:a16="http://schemas.microsoft.com/office/drawing/2014/main" id="{19946360-A5D6-0943-A890-D7F2C1DC71D6}"/>
              </a:ext>
            </a:extLst>
          </p:cNvPr>
          <p:cNvSpPr>
            <a:spLocks noGrp="1"/>
          </p:cNvSpPr>
          <p:nvPr>
            <p:ph type="body" sz="half" idx="16"/>
          </p:nvPr>
        </p:nvSpPr>
        <p:spPr/>
        <p:txBody>
          <a:bodyPr/>
          <a:lstStyle/>
          <a:p>
            <a:r>
              <a:rPr lang="en-US" dirty="0">
                <a:solidFill>
                  <a:schemeClr val="bg1"/>
                </a:solidFill>
              </a:rPr>
              <a:t>Professional Salaries:</a:t>
            </a:r>
          </a:p>
          <a:p>
            <a:r>
              <a:rPr lang="en-US" dirty="0"/>
              <a:t>Summer program staff hired and will be paid once summer school begins $56,433</a:t>
            </a:r>
          </a:p>
        </p:txBody>
      </p:sp>
      <p:sp>
        <p:nvSpPr>
          <p:cNvPr id="7" name="Text Placeholder 6">
            <a:extLst>
              <a:ext uri="{FF2B5EF4-FFF2-40B4-BE49-F238E27FC236}">
                <a16:creationId xmlns:a16="http://schemas.microsoft.com/office/drawing/2014/main" id="{A0E6954B-044E-83D3-BCB9-E7B52C977D5C}"/>
              </a:ext>
            </a:extLst>
          </p:cNvPr>
          <p:cNvSpPr>
            <a:spLocks noGrp="1"/>
          </p:cNvSpPr>
          <p:nvPr>
            <p:ph type="body" sz="quarter" idx="13"/>
          </p:nvPr>
        </p:nvSpPr>
        <p:spPr>
          <a:xfrm>
            <a:off x="7008710" y="2069432"/>
            <a:ext cx="3795648" cy="843703"/>
          </a:xfrm>
        </p:spPr>
        <p:txBody>
          <a:bodyPr/>
          <a:lstStyle/>
          <a:p>
            <a:r>
              <a:rPr lang="en-US" sz="2200" dirty="0"/>
              <a:t>Comprehensive After School</a:t>
            </a:r>
          </a:p>
          <a:p>
            <a:r>
              <a:rPr lang="en-US" sz="2200" dirty="0"/>
              <a:t>$133,624</a:t>
            </a:r>
            <a:r>
              <a:rPr lang="en-US" sz="2000" dirty="0"/>
              <a:t> </a:t>
            </a:r>
          </a:p>
        </p:txBody>
      </p:sp>
      <p:sp>
        <p:nvSpPr>
          <p:cNvPr id="8" name="Text Placeholder 7">
            <a:extLst>
              <a:ext uri="{FF2B5EF4-FFF2-40B4-BE49-F238E27FC236}">
                <a16:creationId xmlns:a16="http://schemas.microsoft.com/office/drawing/2014/main" id="{8F932742-6430-890C-C673-C4C52AC1A55C}"/>
              </a:ext>
            </a:extLst>
          </p:cNvPr>
          <p:cNvSpPr>
            <a:spLocks noGrp="1"/>
          </p:cNvSpPr>
          <p:nvPr>
            <p:ph type="body" sz="half" idx="17"/>
          </p:nvPr>
        </p:nvSpPr>
        <p:spPr/>
        <p:txBody>
          <a:bodyPr/>
          <a:lstStyle/>
          <a:p>
            <a:r>
              <a:rPr lang="en-US" dirty="0">
                <a:solidFill>
                  <a:schemeClr val="bg1"/>
                </a:solidFill>
              </a:rPr>
              <a:t>Professional Salaries:</a:t>
            </a:r>
            <a:r>
              <a:rPr lang="en-US" dirty="0"/>
              <a:t> </a:t>
            </a:r>
          </a:p>
          <a:p>
            <a:r>
              <a:rPr lang="en-US" dirty="0"/>
              <a:t>Afterschool tutors K-8 and High School Content Areas</a:t>
            </a:r>
          </a:p>
        </p:txBody>
      </p:sp>
    </p:spTree>
    <p:extLst>
      <p:ext uri="{BB962C8B-B14F-4D97-AF65-F5344CB8AC3E}">
        <p14:creationId xmlns:p14="http://schemas.microsoft.com/office/powerpoint/2010/main" val="398213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37A5E-BE5D-7BCF-228E-BE6BF4FC2423}"/>
              </a:ext>
            </a:extLst>
          </p:cNvPr>
          <p:cNvSpPr>
            <a:spLocks noGrp="1"/>
          </p:cNvSpPr>
          <p:nvPr>
            <p:ph type="title"/>
          </p:nvPr>
        </p:nvSpPr>
        <p:spPr/>
        <p:txBody>
          <a:bodyPr>
            <a:normAutofit fontScale="90000"/>
          </a:bodyPr>
          <a:lstStyle/>
          <a:p>
            <a:r>
              <a:rPr lang="en-US" sz="3200" b="1" dirty="0"/>
              <a:t>Expenditures</a:t>
            </a:r>
            <a:br>
              <a:rPr lang="en-US" sz="3200" b="1" dirty="0"/>
            </a:br>
            <a:r>
              <a:rPr lang="en-US" sz="3200" b="1" dirty="0"/>
              <a:t>ARP Homeless Children and Youth Parts I and II</a:t>
            </a:r>
            <a:br>
              <a:rPr lang="en-US" sz="3200" b="1" dirty="0"/>
            </a:br>
            <a:r>
              <a:rPr lang="en-US" sz="1600" dirty="0"/>
              <a:t>Most of these funds are still available for use.</a:t>
            </a:r>
            <a:endParaRPr lang="en-US" sz="3200" b="1" dirty="0"/>
          </a:p>
        </p:txBody>
      </p:sp>
      <p:sp>
        <p:nvSpPr>
          <p:cNvPr id="3" name="Content Placeholder 2">
            <a:extLst>
              <a:ext uri="{FF2B5EF4-FFF2-40B4-BE49-F238E27FC236}">
                <a16:creationId xmlns:a16="http://schemas.microsoft.com/office/drawing/2014/main" id="{184BA844-1856-FF4E-823A-13E32C838027}"/>
              </a:ext>
            </a:extLst>
          </p:cNvPr>
          <p:cNvSpPr>
            <a:spLocks noGrp="1"/>
          </p:cNvSpPr>
          <p:nvPr>
            <p:ph sz="half" idx="1"/>
          </p:nvPr>
        </p:nvSpPr>
        <p:spPr/>
        <p:txBody>
          <a:bodyPr/>
          <a:lstStyle/>
          <a:p>
            <a:pPr marL="0" indent="0">
              <a:buNone/>
            </a:pPr>
            <a:r>
              <a:rPr lang="en-US" b="1" dirty="0">
                <a:solidFill>
                  <a:schemeClr val="bg1"/>
                </a:solidFill>
              </a:rPr>
              <a:t>Part I $4,668</a:t>
            </a:r>
          </a:p>
          <a:p>
            <a:r>
              <a:rPr lang="en-US" dirty="0"/>
              <a:t>Eye exams</a:t>
            </a:r>
          </a:p>
          <a:p>
            <a:r>
              <a:rPr lang="en-US" dirty="0"/>
              <a:t>Eyeglasses</a:t>
            </a:r>
          </a:p>
          <a:p>
            <a:r>
              <a:rPr lang="en-US" dirty="0"/>
              <a:t>Personal Care Items</a:t>
            </a:r>
          </a:p>
        </p:txBody>
      </p:sp>
      <p:sp>
        <p:nvSpPr>
          <p:cNvPr id="4" name="Content Placeholder 3">
            <a:extLst>
              <a:ext uri="{FF2B5EF4-FFF2-40B4-BE49-F238E27FC236}">
                <a16:creationId xmlns:a16="http://schemas.microsoft.com/office/drawing/2014/main" id="{AC00219A-E4E9-5907-1C74-76EC75193D83}"/>
              </a:ext>
            </a:extLst>
          </p:cNvPr>
          <p:cNvSpPr>
            <a:spLocks noGrp="1"/>
          </p:cNvSpPr>
          <p:nvPr>
            <p:ph sz="half" idx="2"/>
          </p:nvPr>
        </p:nvSpPr>
        <p:spPr/>
        <p:txBody>
          <a:bodyPr/>
          <a:lstStyle/>
          <a:p>
            <a:pPr marL="0" indent="0">
              <a:buNone/>
            </a:pPr>
            <a:r>
              <a:rPr lang="en-US" b="1" dirty="0">
                <a:solidFill>
                  <a:schemeClr val="bg1"/>
                </a:solidFill>
              </a:rPr>
              <a:t>Part II $$19,230</a:t>
            </a:r>
          </a:p>
          <a:p>
            <a:r>
              <a:rPr lang="en-US" dirty="0"/>
              <a:t>Mentor Summer Support</a:t>
            </a:r>
          </a:p>
          <a:p>
            <a:r>
              <a:rPr lang="en-US" dirty="0"/>
              <a:t>Haircuts</a:t>
            </a:r>
          </a:p>
          <a:p>
            <a:r>
              <a:rPr lang="en-US" dirty="0"/>
              <a:t>Grocery Store Cards</a:t>
            </a:r>
          </a:p>
          <a:p>
            <a:r>
              <a:rPr lang="en-US" dirty="0"/>
              <a:t>Gas Cards for families</a:t>
            </a:r>
          </a:p>
          <a:p>
            <a:r>
              <a:rPr lang="en-US" dirty="0"/>
              <a:t>Personal Care Items</a:t>
            </a:r>
          </a:p>
        </p:txBody>
      </p:sp>
    </p:spTree>
    <p:extLst>
      <p:ext uri="{BB962C8B-B14F-4D97-AF65-F5344CB8AC3E}">
        <p14:creationId xmlns:p14="http://schemas.microsoft.com/office/powerpoint/2010/main" val="357512788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1703</TotalTime>
  <Words>806</Words>
  <Application>Microsoft Office PowerPoint</Application>
  <PresentationFormat>Widescreen</PresentationFormat>
  <Paragraphs>115</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Symbol</vt:lpstr>
      <vt:lpstr>Trebuchet MS</vt:lpstr>
      <vt:lpstr>Berlin</vt:lpstr>
      <vt:lpstr>CARES, CRRSA and ARP Grants </vt:lpstr>
      <vt:lpstr>Updating  the Plan </vt:lpstr>
      <vt:lpstr>Expenditures  GEER ($100,399)  ESSER I ($592,383) </vt:lpstr>
      <vt:lpstr> ESSER II $1,933,433</vt:lpstr>
      <vt:lpstr>Expenditures ESSER II</vt:lpstr>
      <vt:lpstr>ESSER III $4,345,357</vt:lpstr>
      <vt:lpstr>Expenditures ESSER III</vt:lpstr>
      <vt:lpstr>ESSER 3 Learning Loss Reserves $935,352</vt:lpstr>
      <vt:lpstr>Expenditures ARP Homeless Children and Youth Parts I and II Most of these funds are still available for use.</vt:lpstr>
      <vt:lpstr>Questions or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CRRSA ACT</dc:title>
  <dc:creator>Donna Runner</dc:creator>
  <cp:lastModifiedBy>Donna Runner</cp:lastModifiedBy>
  <cp:revision>9</cp:revision>
  <cp:lastPrinted>2021-07-16T15:59:19Z</cp:lastPrinted>
  <dcterms:created xsi:type="dcterms:W3CDTF">2021-07-16T13:43:05Z</dcterms:created>
  <dcterms:modified xsi:type="dcterms:W3CDTF">2022-06-29T20:48:40Z</dcterms:modified>
</cp:coreProperties>
</file>