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80" r:id="rId3"/>
    <p:sldId id="281" r:id="rId4"/>
    <p:sldId id="291" r:id="rId5"/>
    <p:sldId id="293" r:id="rId6"/>
    <p:sldId id="294" r:id="rId7"/>
    <p:sldId id="290" r:id="rId8"/>
    <p:sldId id="284" r:id="rId9"/>
    <p:sldId id="278" r:id="rId1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notesViewPr>
    <p:cSldViewPr snapToGrid="0">
      <p:cViewPr>
        <p:scale>
          <a:sx n="100" d="100"/>
          <a:sy n="100" d="100"/>
        </p:scale>
        <p:origin x="1042" y="-2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Runner" userId="6692bb2f-cf35-4496-ba7b-a795633e102a" providerId="ADAL" clId="{CA656AB9-76AC-4F85-BE0A-82679223003C}"/>
    <pc:docChg chg="undo redo custSel addSld delSld modSld sldOrd">
      <pc:chgData name="Donna Runner" userId="6692bb2f-cf35-4496-ba7b-a795633e102a" providerId="ADAL" clId="{CA656AB9-76AC-4F85-BE0A-82679223003C}" dt="2022-12-01T19:42:40.822" v="3105" actId="20577"/>
      <pc:docMkLst>
        <pc:docMk/>
      </pc:docMkLst>
      <pc:sldChg chg="modNotesTx">
        <pc:chgData name="Donna Runner" userId="6692bb2f-cf35-4496-ba7b-a795633e102a" providerId="ADAL" clId="{CA656AB9-76AC-4F85-BE0A-82679223003C}" dt="2022-12-01T18:47:29.467" v="716" actId="20577"/>
        <pc:sldMkLst>
          <pc:docMk/>
          <pc:sldMk cId="454058570" sldId="280"/>
        </pc:sldMkLst>
      </pc:sldChg>
      <pc:sldChg chg="modSp mod modNotesTx">
        <pc:chgData name="Donna Runner" userId="6692bb2f-cf35-4496-ba7b-a795633e102a" providerId="ADAL" clId="{CA656AB9-76AC-4F85-BE0A-82679223003C}" dt="2022-12-01T18:50:11.966" v="871" actId="20577"/>
        <pc:sldMkLst>
          <pc:docMk/>
          <pc:sldMk cId="422113237" sldId="281"/>
        </pc:sldMkLst>
        <pc:spChg chg="mod">
          <ac:chgData name="Donna Runner" userId="6692bb2f-cf35-4496-ba7b-a795633e102a" providerId="ADAL" clId="{CA656AB9-76AC-4F85-BE0A-82679223003C}" dt="2022-12-01T18:47:41.290" v="744" actId="20577"/>
          <ac:spMkLst>
            <pc:docMk/>
            <pc:sldMk cId="422113237" sldId="281"/>
            <ac:spMk id="2" creationId="{D1382858-F8A7-7CF9-DE5B-C28E771907B1}"/>
          </ac:spMkLst>
        </pc:spChg>
      </pc:sldChg>
      <pc:sldChg chg="modSp add del">
        <pc:chgData name="Donna Runner" userId="6692bb2f-cf35-4496-ba7b-a795633e102a" providerId="ADAL" clId="{CA656AB9-76AC-4F85-BE0A-82679223003C}" dt="2022-12-01T19:17:57.377" v="2039" actId="2696"/>
        <pc:sldMkLst>
          <pc:docMk/>
          <pc:sldMk cId="325623788" sldId="282"/>
        </pc:sldMkLst>
        <pc:graphicFrameChg chg="mod">
          <ac:chgData name="Donna Runner" userId="6692bb2f-cf35-4496-ba7b-a795633e102a" providerId="ADAL" clId="{CA656AB9-76AC-4F85-BE0A-82679223003C}" dt="2022-12-01T19:04:04.924" v="1653" actId="20577"/>
          <ac:graphicFrameMkLst>
            <pc:docMk/>
            <pc:sldMk cId="325623788" sldId="282"/>
            <ac:graphicFrameMk id="5" creationId="{87F9A344-5702-31EE-013A-3C25C176B34D}"/>
          </ac:graphicFrameMkLst>
        </pc:graphicFrameChg>
      </pc:sldChg>
      <pc:sldChg chg="del">
        <pc:chgData name="Donna Runner" userId="6692bb2f-cf35-4496-ba7b-a795633e102a" providerId="ADAL" clId="{CA656AB9-76AC-4F85-BE0A-82679223003C}" dt="2022-12-01T18:18:22.154" v="0" actId="2696"/>
        <pc:sldMkLst>
          <pc:docMk/>
          <pc:sldMk cId="2906078388" sldId="283"/>
        </pc:sldMkLst>
      </pc:sldChg>
      <pc:sldChg chg="modSp mod modNotesTx">
        <pc:chgData name="Donna Runner" userId="6692bb2f-cf35-4496-ba7b-a795633e102a" providerId="ADAL" clId="{CA656AB9-76AC-4F85-BE0A-82679223003C}" dt="2022-12-01T19:42:40.822" v="3105" actId="20577"/>
        <pc:sldMkLst>
          <pc:docMk/>
          <pc:sldMk cId="3575127885" sldId="284"/>
        </pc:sldMkLst>
        <pc:spChg chg="mod">
          <ac:chgData name="Donna Runner" userId="6692bb2f-cf35-4496-ba7b-a795633e102a" providerId="ADAL" clId="{CA656AB9-76AC-4F85-BE0A-82679223003C}" dt="2022-12-01T19:42:28.143" v="3074" actId="20577"/>
          <ac:spMkLst>
            <pc:docMk/>
            <pc:sldMk cId="3575127885" sldId="284"/>
            <ac:spMk id="3" creationId="{184BA844-1856-FF4E-823A-13E32C838027}"/>
          </ac:spMkLst>
        </pc:spChg>
        <pc:spChg chg="mod">
          <ac:chgData name="Donna Runner" userId="6692bb2f-cf35-4496-ba7b-a795633e102a" providerId="ADAL" clId="{CA656AB9-76AC-4F85-BE0A-82679223003C}" dt="2022-12-01T19:42:32.413" v="3095" actId="20577"/>
          <ac:spMkLst>
            <pc:docMk/>
            <pc:sldMk cId="3575127885" sldId="284"/>
            <ac:spMk id="4" creationId="{AC00219A-E4E9-5907-1C74-76EC75193D83}"/>
          </ac:spMkLst>
        </pc:spChg>
      </pc:sldChg>
      <pc:sldChg chg="add del">
        <pc:chgData name="Donna Runner" userId="6692bb2f-cf35-4496-ba7b-a795633e102a" providerId="ADAL" clId="{CA656AB9-76AC-4F85-BE0A-82679223003C}" dt="2022-12-01T19:21:18.508" v="2121" actId="2696"/>
        <pc:sldMkLst>
          <pc:docMk/>
          <pc:sldMk cId="1518451493" sldId="288"/>
        </pc:sldMkLst>
      </pc:sldChg>
      <pc:sldChg chg="modSp del mod">
        <pc:chgData name="Donna Runner" userId="6692bb2f-cf35-4496-ba7b-a795633e102a" providerId="ADAL" clId="{CA656AB9-76AC-4F85-BE0A-82679223003C}" dt="2022-12-01T19:20:36.813" v="2118" actId="2696"/>
        <pc:sldMkLst>
          <pc:docMk/>
          <pc:sldMk cId="2530908506" sldId="288"/>
        </pc:sldMkLst>
        <pc:spChg chg="mod">
          <ac:chgData name="Donna Runner" userId="6692bb2f-cf35-4496-ba7b-a795633e102a" providerId="ADAL" clId="{CA656AB9-76AC-4F85-BE0A-82679223003C}" dt="2022-12-01T19:18:48.907" v="2085" actId="20577"/>
          <ac:spMkLst>
            <pc:docMk/>
            <pc:sldMk cId="2530908506" sldId="288"/>
            <ac:spMk id="2" creationId="{3A7F12B2-ABF9-C60B-C13A-19950E64C7AE}"/>
          </ac:spMkLst>
        </pc:spChg>
        <pc:spChg chg="mod">
          <ac:chgData name="Donna Runner" userId="6692bb2f-cf35-4496-ba7b-a795633e102a" providerId="ADAL" clId="{CA656AB9-76AC-4F85-BE0A-82679223003C}" dt="2022-12-01T19:19:52.577" v="2112" actId="20577"/>
          <ac:spMkLst>
            <pc:docMk/>
            <pc:sldMk cId="2530908506" sldId="288"/>
            <ac:spMk id="4" creationId="{5FFF0093-7D2D-E207-1E56-F47D579B32DA}"/>
          </ac:spMkLst>
        </pc:spChg>
        <pc:spChg chg="mod">
          <ac:chgData name="Donna Runner" userId="6692bb2f-cf35-4496-ba7b-a795633e102a" providerId="ADAL" clId="{CA656AB9-76AC-4F85-BE0A-82679223003C}" dt="2022-12-01T19:20:16.613" v="2116"/>
          <ac:spMkLst>
            <pc:docMk/>
            <pc:sldMk cId="2530908506" sldId="288"/>
            <ac:spMk id="6" creationId="{49555667-52D4-D48D-E97A-CEE37CAEB714}"/>
          </ac:spMkLst>
        </pc:spChg>
        <pc:spChg chg="mod">
          <ac:chgData name="Donna Runner" userId="6692bb2f-cf35-4496-ba7b-a795633e102a" providerId="ADAL" clId="{CA656AB9-76AC-4F85-BE0A-82679223003C}" dt="2022-12-01T19:20:21.149" v="2117" actId="20577"/>
          <ac:spMkLst>
            <pc:docMk/>
            <pc:sldMk cId="2530908506" sldId="288"/>
            <ac:spMk id="8" creationId="{30456E6D-8A8F-ED9B-FAC7-CE23423477F9}"/>
          </ac:spMkLst>
        </pc:spChg>
      </pc:sldChg>
      <pc:sldChg chg="add del">
        <pc:chgData name="Donna Runner" userId="6692bb2f-cf35-4496-ba7b-a795633e102a" providerId="ADAL" clId="{CA656AB9-76AC-4F85-BE0A-82679223003C}" dt="2022-12-01T19:22:39.691" v="2128"/>
        <pc:sldMkLst>
          <pc:docMk/>
          <pc:sldMk cId="2774712100" sldId="288"/>
        </pc:sldMkLst>
      </pc:sldChg>
      <pc:sldChg chg="add del">
        <pc:chgData name="Donna Runner" userId="6692bb2f-cf35-4496-ba7b-a795633e102a" providerId="ADAL" clId="{CA656AB9-76AC-4F85-BE0A-82679223003C}" dt="2022-12-01T19:22:26.092" v="2125" actId="2696"/>
        <pc:sldMkLst>
          <pc:docMk/>
          <pc:sldMk cId="3058415807" sldId="288"/>
        </pc:sldMkLst>
      </pc:sldChg>
      <pc:sldChg chg="del">
        <pc:chgData name="Donna Runner" userId="6692bb2f-cf35-4496-ba7b-a795633e102a" providerId="ADAL" clId="{CA656AB9-76AC-4F85-BE0A-82679223003C}" dt="2022-12-01T19:24:16.905" v="2131" actId="2696"/>
        <pc:sldMkLst>
          <pc:docMk/>
          <pc:sldMk cId="935005326" sldId="289"/>
        </pc:sldMkLst>
      </pc:sldChg>
      <pc:sldChg chg="addSp delSp add del setBg delDesignElem">
        <pc:chgData name="Donna Runner" userId="6692bb2f-cf35-4496-ba7b-a795633e102a" providerId="ADAL" clId="{CA656AB9-76AC-4F85-BE0A-82679223003C}" dt="2022-12-01T19:24:34.584" v="2135"/>
        <pc:sldMkLst>
          <pc:docMk/>
          <pc:sldMk cId="2251183166" sldId="289"/>
        </pc:sldMkLst>
        <pc:spChg chg="add del">
          <ac:chgData name="Donna Runner" userId="6692bb2f-cf35-4496-ba7b-a795633e102a" providerId="ADAL" clId="{CA656AB9-76AC-4F85-BE0A-82679223003C}" dt="2022-12-01T19:24:34.584" v="2135"/>
          <ac:spMkLst>
            <pc:docMk/>
            <pc:sldMk cId="2251183166" sldId="289"/>
            <ac:spMk id="26" creationId="{B2A773CA-28F4-49C2-BFA3-49A5867C7AFB}"/>
          </ac:spMkLst>
        </pc:spChg>
        <pc:spChg chg="add del">
          <ac:chgData name="Donna Runner" userId="6692bb2f-cf35-4496-ba7b-a795633e102a" providerId="ADAL" clId="{CA656AB9-76AC-4F85-BE0A-82679223003C}" dt="2022-12-01T19:24:34.584" v="2135"/>
          <ac:spMkLst>
            <pc:docMk/>
            <pc:sldMk cId="2251183166" sldId="289"/>
            <ac:spMk id="30" creationId="{3009A16D-868B-4145-BBC6-555098537EC2}"/>
          </ac:spMkLst>
        </pc:spChg>
        <pc:spChg chg="add del">
          <ac:chgData name="Donna Runner" userId="6692bb2f-cf35-4496-ba7b-a795633e102a" providerId="ADAL" clId="{CA656AB9-76AC-4F85-BE0A-82679223003C}" dt="2022-12-01T19:24:34.584" v="2135"/>
          <ac:spMkLst>
            <pc:docMk/>
            <pc:sldMk cId="2251183166" sldId="289"/>
            <ac:spMk id="34" creationId="{2DCAE5CF-5D29-4779-83E1-BDB64E4F30E5}"/>
          </ac:spMkLst>
        </pc:spChg>
        <pc:picChg chg="add del">
          <ac:chgData name="Donna Runner" userId="6692bb2f-cf35-4496-ba7b-a795633e102a" providerId="ADAL" clId="{CA656AB9-76AC-4F85-BE0A-82679223003C}" dt="2022-12-01T19:24:34.584" v="2135"/>
          <ac:picMkLst>
            <pc:docMk/>
            <pc:sldMk cId="2251183166" sldId="289"/>
            <ac:picMk id="28" creationId="{5D7C72BA-4476-4E4B-BC37-9A75FD0C5951}"/>
          </ac:picMkLst>
        </pc:picChg>
        <pc:picChg chg="add del">
          <ac:chgData name="Donna Runner" userId="6692bb2f-cf35-4496-ba7b-a795633e102a" providerId="ADAL" clId="{CA656AB9-76AC-4F85-BE0A-82679223003C}" dt="2022-12-01T19:24:34.584" v="2135"/>
          <ac:picMkLst>
            <pc:docMk/>
            <pc:sldMk cId="2251183166" sldId="289"/>
            <ac:picMk id="32" creationId="{3992EB33-38E1-4175-8EE2-9BB8CC159C7B}"/>
          </ac:picMkLst>
        </pc:picChg>
      </pc:sldChg>
      <pc:sldChg chg="modSp mod modNotesTx">
        <pc:chgData name="Donna Runner" userId="6692bb2f-cf35-4496-ba7b-a795633e102a" providerId="ADAL" clId="{CA656AB9-76AC-4F85-BE0A-82679223003C}" dt="2022-12-01T19:37:56.271" v="3055" actId="313"/>
        <pc:sldMkLst>
          <pc:docMk/>
          <pc:sldMk cId="398213424" sldId="290"/>
        </pc:sldMkLst>
        <pc:spChg chg="mod">
          <ac:chgData name="Donna Runner" userId="6692bb2f-cf35-4496-ba7b-a795633e102a" providerId="ADAL" clId="{CA656AB9-76AC-4F85-BE0A-82679223003C}" dt="2022-12-01T18:42:37.614" v="296" actId="27636"/>
          <ac:spMkLst>
            <pc:docMk/>
            <pc:sldMk cId="398213424" sldId="290"/>
            <ac:spMk id="2" creationId="{017B4400-4230-CFC6-58BE-695CEE34689B}"/>
          </ac:spMkLst>
        </pc:spChg>
        <pc:spChg chg="mod">
          <ac:chgData name="Donna Runner" userId="6692bb2f-cf35-4496-ba7b-a795633e102a" providerId="ADAL" clId="{CA656AB9-76AC-4F85-BE0A-82679223003C}" dt="2022-12-01T18:43:47.308" v="404" actId="20577"/>
          <ac:spMkLst>
            <pc:docMk/>
            <pc:sldMk cId="398213424" sldId="290"/>
            <ac:spMk id="3" creationId="{7E0BAE6B-923E-094C-5F3B-0808089ECE9D}"/>
          </ac:spMkLst>
        </pc:spChg>
        <pc:spChg chg="mod">
          <ac:chgData name="Donna Runner" userId="6692bb2f-cf35-4496-ba7b-a795633e102a" providerId="ADAL" clId="{CA656AB9-76AC-4F85-BE0A-82679223003C}" dt="2022-12-01T18:21:59.182" v="58" actId="20577"/>
          <ac:spMkLst>
            <pc:docMk/>
            <pc:sldMk cId="398213424" sldId="290"/>
            <ac:spMk id="4" creationId="{0275AC96-68EF-313D-DC45-A2BEFE4AC572}"/>
          </ac:spMkLst>
        </pc:spChg>
        <pc:spChg chg="mod">
          <ac:chgData name="Donna Runner" userId="6692bb2f-cf35-4496-ba7b-a795633e102a" providerId="ADAL" clId="{CA656AB9-76AC-4F85-BE0A-82679223003C}" dt="2022-12-01T18:22:07.690" v="114" actId="20577"/>
          <ac:spMkLst>
            <pc:docMk/>
            <pc:sldMk cId="398213424" sldId="290"/>
            <ac:spMk id="6" creationId="{19946360-A5D6-0943-A890-D7F2C1DC71D6}"/>
          </ac:spMkLst>
        </pc:spChg>
      </pc:sldChg>
      <pc:sldChg chg="ord modNotesTx">
        <pc:chgData name="Donna Runner" userId="6692bb2f-cf35-4496-ba7b-a795633e102a" providerId="ADAL" clId="{CA656AB9-76AC-4F85-BE0A-82679223003C}" dt="2022-12-01T19:09:47.656" v="1922"/>
        <pc:sldMkLst>
          <pc:docMk/>
          <pc:sldMk cId="1745633097" sldId="291"/>
        </pc:sldMkLst>
      </pc:sldChg>
      <pc:sldChg chg="modSp del mod">
        <pc:chgData name="Donna Runner" userId="6692bb2f-cf35-4496-ba7b-a795633e102a" providerId="ADAL" clId="{CA656AB9-76AC-4F85-BE0A-82679223003C}" dt="2022-12-01T19:23:51.974" v="2130" actId="2696"/>
        <pc:sldMkLst>
          <pc:docMk/>
          <pc:sldMk cId="2369798997" sldId="292"/>
        </pc:sldMkLst>
        <pc:spChg chg="mod">
          <ac:chgData name="Donna Runner" userId="6692bb2f-cf35-4496-ba7b-a795633e102a" providerId="ADAL" clId="{CA656AB9-76AC-4F85-BE0A-82679223003C}" dt="2022-12-01T19:21:32.495" v="2122" actId="20577"/>
          <ac:spMkLst>
            <pc:docMk/>
            <pc:sldMk cId="2369798997" sldId="292"/>
            <ac:spMk id="8" creationId="{86D0A3AA-F49B-DB0E-C50C-800360946922}"/>
          </ac:spMkLst>
        </pc:spChg>
      </pc:sldChg>
      <pc:sldChg chg="addSp delSp modSp new mod setBg modNotesTx">
        <pc:chgData name="Donna Runner" userId="6692bb2f-cf35-4496-ba7b-a795633e102a" providerId="ADAL" clId="{CA656AB9-76AC-4F85-BE0A-82679223003C}" dt="2022-12-01T19:28:11.414" v="2235" actId="20577"/>
        <pc:sldMkLst>
          <pc:docMk/>
          <pc:sldMk cId="1164403823" sldId="293"/>
        </pc:sldMkLst>
        <pc:spChg chg="mod">
          <ac:chgData name="Donna Runner" userId="6692bb2f-cf35-4496-ba7b-a795633e102a" providerId="ADAL" clId="{CA656AB9-76AC-4F85-BE0A-82679223003C}" dt="2022-12-01T19:25:56.846" v="2177" actId="20577"/>
          <ac:spMkLst>
            <pc:docMk/>
            <pc:sldMk cId="1164403823" sldId="293"/>
            <ac:spMk id="2" creationId="{B74CAC3E-01EB-A9B9-E6A8-3CA79E5A649A}"/>
          </ac:spMkLst>
        </pc:spChg>
        <pc:spChg chg="del mod">
          <ac:chgData name="Donna Runner" userId="6692bb2f-cf35-4496-ba7b-a795633e102a" providerId="ADAL" clId="{CA656AB9-76AC-4F85-BE0A-82679223003C}" dt="2022-12-01T19:06:32.039" v="1834" actId="26606"/>
          <ac:spMkLst>
            <pc:docMk/>
            <pc:sldMk cId="1164403823" sldId="293"/>
            <ac:spMk id="3" creationId="{244541F3-01EF-99F7-F6AA-A920DA1E689E}"/>
          </ac:spMkLst>
        </pc:spChg>
        <pc:spChg chg="add">
          <ac:chgData name="Donna Runner" userId="6692bb2f-cf35-4496-ba7b-a795633e102a" providerId="ADAL" clId="{CA656AB9-76AC-4F85-BE0A-82679223003C}" dt="2022-12-01T19:06:32.039" v="1834" actId="26606"/>
          <ac:spMkLst>
            <pc:docMk/>
            <pc:sldMk cId="1164403823" sldId="293"/>
            <ac:spMk id="9" creationId="{5CCD89DF-A084-43AD-9824-83BBBFC81EA5}"/>
          </ac:spMkLst>
        </pc:spChg>
        <pc:spChg chg="add">
          <ac:chgData name="Donna Runner" userId="6692bb2f-cf35-4496-ba7b-a795633e102a" providerId="ADAL" clId="{CA656AB9-76AC-4F85-BE0A-82679223003C}" dt="2022-12-01T19:06:32.039" v="1834" actId="26606"/>
          <ac:spMkLst>
            <pc:docMk/>
            <pc:sldMk cId="1164403823" sldId="293"/>
            <ac:spMk id="13" creationId="{11767E27-DCFE-4AA0-B1A2-E019108D7A3E}"/>
          </ac:spMkLst>
        </pc:spChg>
        <pc:spChg chg="add">
          <ac:chgData name="Donna Runner" userId="6692bb2f-cf35-4496-ba7b-a795633e102a" providerId="ADAL" clId="{CA656AB9-76AC-4F85-BE0A-82679223003C}" dt="2022-12-01T19:06:32.039" v="1834" actId="26606"/>
          <ac:spMkLst>
            <pc:docMk/>
            <pc:sldMk cId="1164403823" sldId="293"/>
            <ac:spMk id="15" creationId="{1C61BEF9-DC90-4AC9-8E25-ED5509D7A1DC}"/>
          </ac:spMkLst>
        </pc:spChg>
        <pc:spChg chg="add">
          <ac:chgData name="Donna Runner" userId="6692bb2f-cf35-4496-ba7b-a795633e102a" providerId="ADAL" clId="{CA656AB9-76AC-4F85-BE0A-82679223003C}" dt="2022-12-01T19:06:32.039" v="1834" actId="26606"/>
          <ac:spMkLst>
            <pc:docMk/>
            <pc:sldMk cId="1164403823" sldId="293"/>
            <ac:spMk id="17" creationId="{D64306F4-D304-4F4E-9B08-A8036AF82123}"/>
          </ac:spMkLst>
        </pc:spChg>
        <pc:graphicFrameChg chg="add">
          <ac:chgData name="Donna Runner" userId="6692bb2f-cf35-4496-ba7b-a795633e102a" providerId="ADAL" clId="{CA656AB9-76AC-4F85-BE0A-82679223003C}" dt="2022-12-01T19:06:32.039" v="1834" actId="26606"/>
          <ac:graphicFrameMkLst>
            <pc:docMk/>
            <pc:sldMk cId="1164403823" sldId="293"/>
            <ac:graphicFrameMk id="5" creationId="{3CC9D903-6EEE-C3D4-A1A0-5BCB5E2B0345}"/>
          </ac:graphicFrameMkLst>
        </pc:graphicFrameChg>
        <pc:picChg chg="add">
          <ac:chgData name="Donna Runner" userId="6692bb2f-cf35-4496-ba7b-a795633e102a" providerId="ADAL" clId="{CA656AB9-76AC-4F85-BE0A-82679223003C}" dt="2022-12-01T19:06:32.039" v="1834" actId="26606"/>
          <ac:picMkLst>
            <pc:docMk/>
            <pc:sldMk cId="1164403823" sldId="293"/>
            <ac:picMk id="11" creationId="{842DB508-57AC-4491-A95B-0A00DE260814}"/>
          </ac:picMkLst>
        </pc:picChg>
        <pc:picChg chg="add">
          <ac:chgData name="Donna Runner" userId="6692bb2f-cf35-4496-ba7b-a795633e102a" providerId="ADAL" clId="{CA656AB9-76AC-4F85-BE0A-82679223003C}" dt="2022-12-01T19:06:32.039" v="1834" actId="26606"/>
          <ac:picMkLst>
            <pc:docMk/>
            <pc:sldMk cId="1164403823" sldId="293"/>
            <ac:picMk id="19" creationId="{8FACC571-ABDB-4C1F-8A8B-53E362E11388}"/>
          </ac:picMkLst>
        </pc:picChg>
        <pc:picChg chg="add">
          <ac:chgData name="Donna Runner" userId="6692bb2f-cf35-4496-ba7b-a795633e102a" providerId="ADAL" clId="{CA656AB9-76AC-4F85-BE0A-82679223003C}" dt="2022-12-01T19:06:32.039" v="1834" actId="26606"/>
          <ac:picMkLst>
            <pc:docMk/>
            <pc:sldMk cId="1164403823" sldId="293"/>
            <ac:picMk id="21" creationId="{F486E5BD-1557-41D9-A119-D5F62647ABB1}"/>
          </ac:picMkLst>
        </pc:picChg>
      </pc:sldChg>
      <pc:sldChg chg="modSp new del mod">
        <pc:chgData name="Donna Runner" userId="6692bb2f-cf35-4496-ba7b-a795633e102a" providerId="ADAL" clId="{CA656AB9-76AC-4F85-BE0A-82679223003C}" dt="2022-12-01T19:23:09.109" v="2129" actId="2696"/>
        <pc:sldMkLst>
          <pc:docMk/>
          <pc:sldMk cId="2131282935" sldId="294"/>
        </pc:sldMkLst>
        <pc:spChg chg="mod">
          <ac:chgData name="Donna Runner" userId="6692bb2f-cf35-4496-ba7b-a795633e102a" providerId="ADAL" clId="{CA656AB9-76AC-4F85-BE0A-82679223003C}" dt="2022-12-01T19:22:30.127" v="2126" actId="20577"/>
          <ac:spMkLst>
            <pc:docMk/>
            <pc:sldMk cId="2131282935" sldId="294"/>
            <ac:spMk id="3" creationId="{89079BB4-1316-805C-2BE2-DE12E3EB1F56}"/>
          </ac:spMkLst>
        </pc:spChg>
      </pc:sldChg>
      <pc:sldChg chg="addSp delSp modSp new mod setBg modNotesTx">
        <pc:chgData name="Donna Runner" userId="6692bb2f-cf35-4496-ba7b-a795633e102a" providerId="ADAL" clId="{CA656AB9-76AC-4F85-BE0A-82679223003C}" dt="2022-12-01T19:36:55.657" v="3054" actId="20577"/>
        <pc:sldMkLst>
          <pc:docMk/>
          <pc:sldMk cId="2748782407" sldId="294"/>
        </pc:sldMkLst>
        <pc:spChg chg="mod">
          <ac:chgData name="Donna Runner" userId="6692bb2f-cf35-4496-ba7b-a795633e102a" providerId="ADAL" clId="{CA656AB9-76AC-4F85-BE0A-82679223003C}" dt="2022-12-01T19:26:23.342" v="2199" actId="20577"/>
          <ac:spMkLst>
            <pc:docMk/>
            <pc:sldMk cId="2748782407" sldId="294"/>
            <ac:spMk id="2" creationId="{BA0B36EE-DC64-37B1-BE20-BB859C37A575}"/>
          </ac:spMkLst>
        </pc:spChg>
        <pc:spChg chg="del mod">
          <ac:chgData name="Donna Runner" userId="6692bb2f-cf35-4496-ba7b-a795633e102a" providerId="ADAL" clId="{CA656AB9-76AC-4F85-BE0A-82679223003C}" dt="2022-12-01T19:24:59.330" v="2138" actId="26606"/>
          <ac:spMkLst>
            <pc:docMk/>
            <pc:sldMk cId="2748782407" sldId="294"/>
            <ac:spMk id="3" creationId="{69AC8C2D-9B4D-C0D0-AAFF-9CBF4265227F}"/>
          </ac:spMkLst>
        </pc:spChg>
        <pc:graphicFrameChg chg="add mod">
          <ac:chgData name="Donna Runner" userId="6692bb2f-cf35-4496-ba7b-a795633e102a" providerId="ADAL" clId="{CA656AB9-76AC-4F85-BE0A-82679223003C}" dt="2022-12-01T19:27:27.806" v="2204" actId="478"/>
          <ac:graphicFrameMkLst>
            <pc:docMk/>
            <pc:sldMk cId="2748782407" sldId="294"/>
            <ac:graphicFrameMk id="5" creationId="{4557198C-F9DA-E63B-A692-3989FC6F0F22}"/>
          </ac:graphicFrameMkLst>
        </pc:graphicFrameChg>
      </pc:sldChg>
    </pc:docChg>
  </pc:docChgLst>
  <pc:docChgLst>
    <pc:chgData name="Donna Runner" userId="6692bb2f-cf35-4496-ba7b-a795633e102a" providerId="ADAL" clId="{F7E6D80C-50C8-46DC-B3DF-9E17C87B2C34}"/>
    <pc:docChg chg="modSld">
      <pc:chgData name="Donna Runner" userId="6692bb2f-cf35-4496-ba7b-a795633e102a" providerId="ADAL" clId="{F7E6D80C-50C8-46DC-B3DF-9E17C87B2C34}" dt="2022-12-29T16:22:10.951" v="149" actId="20577"/>
      <pc:docMkLst>
        <pc:docMk/>
      </pc:docMkLst>
      <pc:sldChg chg="modNotesTx">
        <pc:chgData name="Donna Runner" userId="6692bb2f-cf35-4496-ba7b-a795633e102a" providerId="ADAL" clId="{F7E6D80C-50C8-46DC-B3DF-9E17C87B2C34}" dt="2022-12-29T16:22:10.951" v="149" actId="20577"/>
        <pc:sldMkLst>
          <pc:docMk/>
          <pc:sldMk cId="3575127885" sldId="28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8B14B0-1BA6-46B6-9F7B-52430B8B2F3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86C6B83-E0EA-4F4F-825A-2B76FC57043E}">
      <dgm:prSet/>
      <dgm:spPr/>
      <dgm:t>
        <a:bodyPr/>
        <a:lstStyle/>
        <a:p>
          <a:r>
            <a:rPr lang="en-US" b="1" dirty="0"/>
            <a:t>GEER	Fully expended</a:t>
          </a:r>
          <a:endParaRPr lang="en-US" dirty="0"/>
        </a:p>
      </dgm:t>
    </dgm:pt>
    <dgm:pt modelId="{F092C4E0-042E-48D3-A1A6-69F2BFD2F74E}" type="parTrans" cxnId="{7E316248-BD0D-4E05-BAAF-4FBF71351763}">
      <dgm:prSet/>
      <dgm:spPr/>
      <dgm:t>
        <a:bodyPr/>
        <a:lstStyle/>
        <a:p>
          <a:endParaRPr lang="en-US"/>
        </a:p>
      </dgm:t>
    </dgm:pt>
    <dgm:pt modelId="{03471947-F452-4FD5-86AA-610BB4CA65FA}" type="sibTrans" cxnId="{7E316248-BD0D-4E05-BAAF-4FBF71351763}">
      <dgm:prSet/>
      <dgm:spPr/>
      <dgm:t>
        <a:bodyPr/>
        <a:lstStyle/>
        <a:p>
          <a:endParaRPr lang="en-US"/>
        </a:p>
      </dgm:t>
    </dgm:pt>
    <dgm:pt modelId="{5861B9DF-7084-4D6D-9255-A18E3F0F4044}">
      <dgm:prSet/>
      <dgm:spPr/>
      <dgm:t>
        <a:bodyPr/>
        <a:lstStyle/>
        <a:p>
          <a:r>
            <a:rPr lang="en-US" dirty="0"/>
            <a:t>Foreign Language Teacher</a:t>
          </a:r>
        </a:p>
      </dgm:t>
    </dgm:pt>
    <dgm:pt modelId="{6EDD20E6-46AC-4CF4-B36B-AB25B6C36ED9}" type="parTrans" cxnId="{5029A4FB-08C1-44A3-9DA5-11978FF1B1A2}">
      <dgm:prSet/>
      <dgm:spPr/>
      <dgm:t>
        <a:bodyPr/>
        <a:lstStyle/>
        <a:p>
          <a:endParaRPr lang="en-US"/>
        </a:p>
      </dgm:t>
    </dgm:pt>
    <dgm:pt modelId="{39457FAD-DE1A-43EB-8A54-F7CB17771987}" type="sibTrans" cxnId="{5029A4FB-08C1-44A3-9DA5-11978FF1B1A2}">
      <dgm:prSet/>
      <dgm:spPr/>
      <dgm:t>
        <a:bodyPr/>
        <a:lstStyle/>
        <a:p>
          <a:endParaRPr lang="en-US"/>
        </a:p>
      </dgm:t>
    </dgm:pt>
    <dgm:pt modelId="{BB608770-8812-4619-B3C3-0EBF818D5CC4}">
      <dgm:prSet/>
      <dgm:spPr/>
      <dgm:t>
        <a:bodyPr/>
        <a:lstStyle/>
        <a:p>
          <a:r>
            <a:rPr lang="en-US" dirty="0"/>
            <a:t>Instructional Technology Trainers (BOCES)</a:t>
          </a:r>
        </a:p>
      </dgm:t>
    </dgm:pt>
    <dgm:pt modelId="{6D439D99-BE45-49EA-B711-3E40D21349BC}" type="parTrans" cxnId="{9E157A5D-AC02-407A-93A3-2D580777174A}">
      <dgm:prSet/>
      <dgm:spPr/>
      <dgm:t>
        <a:bodyPr/>
        <a:lstStyle/>
        <a:p>
          <a:endParaRPr lang="en-US"/>
        </a:p>
      </dgm:t>
    </dgm:pt>
    <dgm:pt modelId="{808F8129-69B4-4B51-B211-4DABF56A62B4}" type="sibTrans" cxnId="{9E157A5D-AC02-407A-93A3-2D580777174A}">
      <dgm:prSet/>
      <dgm:spPr/>
      <dgm:t>
        <a:bodyPr/>
        <a:lstStyle/>
        <a:p>
          <a:endParaRPr lang="en-US"/>
        </a:p>
      </dgm:t>
    </dgm:pt>
    <dgm:pt modelId="{2495739C-9038-4C04-BB67-3FF738D02266}">
      <dgm:prSet/>
      <dgm:spPr/>
      <dgm:t>
        <a:bodyPr/>
        <a:lstStyle/>
        <a:p>
          <a:r>
            <a:rPr lang="en-US" b="1" dirty="0"/>
            <a:t>ESSER I 		Fully expended</a:t>
          </a:r>
          <a:endParaRPr lang="en-US" dirty="0"/>
        </a:p>
      </dgm:t>
    </dgm:pt>
    <dgm:pt modelId="{AECBE99F-336D-4D66-A54E-25BBF284D4F2}" type="parTrans" cxnId="{663CC4BC-6DC6-4941-A5AF-13D9ACE205FE}">
      <dgm:prSet/>
      <dgm:spPr/>
      <dgm:t>
        <a:bodyPr/>
        <a:lstStyle/>
        <a:p>
          <a:endParaRPr lang="en-US"/>
        </a:p>
      </dgm:t>
    </dgm:pt>
    <dgm:pt modelId="{2B7953E3-50C0-46A3-86D5-6052A26F1506}" type="sibTrans" cxnId="{663CC4BC-6DC6-4941-A5AF-13D9ACE205FE}">
      <dgm:prSet/>
      <dgm:spPr/>
      <dgm:t>
        <a:bodyPr/>
        <a:lstStyle/>
        <a:p>
          <a:endParaRPr lang="en-US"/>
        </a:p>
      </dgm:t>
    </dgm:pt>
    <dgm:pt modelId="{766A4FDF-086A-4308-94AA-25604AD972C9}">
      <dgm:prSet/>
      <dgm:spPr/>
      <dgm:t>
        <a:bodyPr/>
        <a:lstStyle/>
        <a:p>
          <a:r>
            <a:rPr lang="en-US" dirty="0"/>
            <a:t>Foreign Language Teachers</a:t>
          </a:r>
        </a:p>
      </dgm:t>
    </dgm:pt>
    <dgm:pt modelId="{7A540BC3-845E-41A1-B480-A44C43346ED2}" type="parTrans" cxnId="{497E8FAC-647D-4B55-9EB2-F1682E06E53E}">
      <dgm:prSet/>
      <dgm:spPr/>
      <dgm:t>
        <a:bodyPr/>
        <a:lstStyle/>
        <a:p>
          <a:endParaRPr lang="en-US"/>
        </a:p>
      </dgm:t>
    </dgm:pt>
    <dgm:pt modelId="{A828D907-C9E3-47F4-BB18-0580231C41C3}" type="sibTrans" cxnId="{497E8FAC-647D-4B55-9EB2-F1682E06E53E}">
      <dgm:prSet/>
      <dgm:spPr/>
      <dgm:t>
        <a:bodyPr/>
        <a:lstStyle/>
        <a:p>
          <a:endParaRPr lang="en-US"/>
        </a:p>
      </dgm:t>
    </dgm:pt>
    <dgm:pt modelId="{6B7A7D55-4ECE-41AC-B7EE-9457E5ABC41E}">
      <dgm:prSet/>
      <dgm:spPr/>
      <dgm:t>
        <a:bodyPr/>
        <a:lstStyle/>
        <a:p>
          <a:r>
            <a:rPr lang="en-US" dirty="0"/>
            <a:t>Kindergarten Teachers</a:t>
          </a:r>
        </a:p>
      </dgm:t>
    </dgm:pt>
    <dgm:pt modelId="{1FD41BC0-0C3D-4757-BB18-B2019B70C4D4}" type="parTrans" cxnId="{51BC7172-BDA0-4646-8FFC-7AE01B579525}">
      <dgm:prSet/>
      <dgm:spPr/>
      <dgm:t>
        <a:bodyPr/>
        <a:lstStyle/>
        <a:p>
          <a:endParaRPr lang="en-US"/>
        </a:p>
      </dgm:t>
    </dgm:pt>
    <dgm:pt modelId="{151FD7EB-D410-42C6-8674-420E11590164}" type="sibTrans" cxnId="{51BC7172-BDA0-4646-8FFC-7AE01B579525}">
      <dgm:prSet/>
      <dgm:spPr/>
      <dgm:t>
        <a:bodyPr/>
        <a:lstStyle/>
        <a:p>
          <a:endParaRPr lang="en-US"/>
        </a:p>
      </dgm:t>
    </dgm:pt>
    <dgm:pt modelId="{779B1727-F0F4-4941-8DAA-01819E7B60F7}">
      <dgm:prSet/>
      <dgm:spPr/>
      <dgm:t>
        <a:bodyPr/>
        <a:lstStyle/>
        <a:p>
          <a:r>
            <a:rPr lang="en-US" dirty="0"/>
            <a:t>Teaching Assistants</a:t>
          </a:r>
        </a:p>
      </dgm:t>
    </dgm:pt>
    <dgm:pt modelId="{47B9F6D9-E437-478F-84C6-611108530C63}" type="parTrans" cxnId="{A07335F5-4F47-4BB4-B4D7-48D6C86E95AE}">
      <dgm:prSet/>
      <dgm:spPr/>
      <dgm:t>
        <a:bodyPr/>
        <a:lstStyle/>
        <a:p>
          <a:endParaRPr lang="en-US"/>
        </a:p>
      </dgm:t>
    </dgm:pt>
    <dgm:pt modelId="{6F5D4305-488C-480C-8FC1-129EE6D67194}" type="sibTrans" cxnId="{A07335F5-4F47-4BB4-B4D7-48D6C86E95AE}">
      <dgm:prSet/>
      <dgm:spPr/>
      <dgm:t>
        <a:bodyPr/>
        <a:lstStyle/>
        <a:p>
          <a:endParaRPr lang="en-US"/>
        </a:p>
      </dgm:t>
    </dgm:pt>
    <dgm:pt modelId="{7947E32E-4C22-4DEF-BC48-5B31FD2950E9}" type="pres">
      <dgm:prSet presAssocID="{988B14B0-1BA6-46B6-9F7B-52430B8B2F38}" presName="linear" presStyleCnt="0">
        <dgm:presLayoutVars>
          <dgm:animLvl val="lvl"/>
          <dgm:resizeHandles val="exact"/>
        </dgm:presLayoutVars>
      </dgm:prSet>
      <dgm:spPr/>
    </dgm:pt>
    <dgm:pt modelId="{9345E423-43E7-4569-94C3-58108D5C2272}" type="pres">
      <dgm:prSet presAssocID="{286C6B83-E0EA-4F4F-825A-2B76FC57043E}" presName="parentText" presStyleLbl="node1" presStyleIdx="0" presStyleCnt="2">
        <dgm:presLayoutVars>
          <dgm:chMax val="0"/>
          <dgm:bulletEnabled val="1"/>
        </dgm:presLayoutVars>
      </dgm:prSet>
      <dgm:spPr/>
    </dgm:pt>
    <dgm:pt modelId="{2F9AC2A9-D399-4E51-A0AA-3C780E51132A}" type="pres">
      <dgm:prSet presAssocID="{286C6B83-E0EA-4F4F-825A-2B76FC57043E}" presName="childText" presStyleLbl="revTx" presStyleIdx="0" presStyleCnt="2">
        <dgm:presLayoutVars>
          <dgm:bulletEnabled val="1"/>
        </dgm:presLayoutVars>
      </dgm:prSet>
      <dgm:spPr/>
    </dgm:pt>
    <dgm:pt modelId="{A039D8F8-D3DD-4477-963F-6D2505571E7D}" type="pres">
      <dgm:prSet presAssocID="{2495739C-9038-4C04-BB67-3FF738D02266}" presName="parentText" presStyleLbl="node1" presStyleIdx="1" presStyleCnt="2">
        <dgm:presLayoutVars>
          <dgm:chMax val="0"/>
          <dgm:bulletEnabled val="1"/>
        </dgm:presLayoutVars>
      </dgm:prSet>
      <dgm:spPr/>
    </dgm:pt>
    <dgm:pt modelId="{A0803958-631D-4C82-BD14-B0826D25B517}" type="pres">
      <dgm:prSet presAssocID="{2495739C-9038-4C04-BB67-3FF738D02266}" presName="childText" presStyleLbl="revTx" presStyleIdx="1" presStyleCnt="2">
        <dgm:presLayoutVars>
          <dgm:bulletEnabled val="1"/>
        </dgm:presLayoutVars>
      </dgm:prSet>
      <dgm:spPr/>
    </dgm:pt>
  </dgm:ptLst>
  <dgm:cxnLst>
    <dgm:cxn modelId="{33BD3E17-EED9-480B-B0EF-808B953669C4}" type="presOf" srcId="{779B1727-F0F4-4941-8DAA-01819E7B60F7}" destId="{A0803958-631D-4C82-BD14-B0826D25B517}" srcOrd="0" destOrd="2" presId="urn:microsoft.com/office/officeart/2005/8/layout/vList2"/>
    <dgm:cxn modelId="{1B5FD32F-81C1-416C-B4A0-5C2919BB57E6}" type="presOf" srcId="{988B14B0-1BA6-46B6-9F7B-52430B8B2F38}" destId="{7947E32E-4C22-4DEF-BC48-5B31FD2950E9}" srcOrd="0" destOrd="0" presId="urn:microsoft.com/office/officeart/2005/8/layout/vList2"/>
    <dgm:cxn modelId="{FD9E6134-BA85-4F34-BDEC-9D1B17C09EC5}" type="presOf" srcId="{5861B9DF-7084-4D6D-9255-A18E3F0F4044}" destId="{2F9AC2A9-D399-4E51-A0AA-3C780E51132A}" srcOrd="0" destOrd="0" presId="urn:microsoft.com/office/officeart/2005/8/layout/vList2"/>
    <dgm:cxn modelId="{9E157A5D-AC02-407A-93A3-2D580777174A}" srcId="{286C6B83-E0EA-4F4F-825A-2B76FC57043E}" destId="{BB608770-8812-4619-B3C3-0EBF818D5CC4}" srcOrd="1" destOrd="0" parTransId="{6D439D99-BE45-49EA-B711-3E40D21349BC}" sibTransId="{808F8129-69B4-4B51-B211-4DABF56A62B4}"/>
    <dgm:cxn modelId="{13287944-3CD3-422A-9782-A0FDB9DFB4EC}" type="presOf" srcId="{6B7A7D55-4ECE-41AC-B7EE-9457E5ABC41E}" destId="{A0803958-631D-4C82-BD14-B0826D25B517}" srcOrd="0" destOrd="1" presId="urn:microsoft.com/office/officeart/2005/8/layout/vList2"/>
    <dgm:cxn modelId="{DF78AA44-FB27-41F5-8A29-9AA04E77ED1B}" type="presOf" srcId="{286C6B83-E0EA-4F4F-825A-2B76FC57043E}" destId="{9345E423-43E7-4569-94C3-58108D5C2272}" srcOrd="0" destOrd="0" presId="urn:microsoft.com/office/officeart/2005/8/layout/vList2"/>
    <dgm:cxn modelId="{7E316248-BD0D-4E05-BAAF-4FBF71351763}" srcId="{988B14B0-1BA6-46B6-9F7B-52430B8B2F38}" destId="{286C6B83-E0EA-4F4F-825A-2B76FC57043E}" srcOrd="0" destOrd="0" parTransId="{F092C4E0-042E-48D3-A1A6-69F2BFD2F74E}" sibTransId="{03471947-F452-4FD5-86AA-610BB4CA65FA}"/>
    <dgm:cxn modelId="{51BC7172-BDA0-4646-8FFC-7AE01B579525}" srcId="{2495739C-9038-4C04-BB67-3FF738D02266}" destId="{6B7A7D55-4ECE-41AC-B7EE-9457E5ABC41E}" srcOrd="1" destOrd="0" parTransId="{1FD41BC0-0C3D-4757-BB18-B2019B70C4D4}" sibTransId="{151FD7EB-D410-42C6-8674-420E11590164}"/>
    <dgm:cxn modelId="{ED8E9F8A-9E18-4F19-9AF5-A73110850FA7}" type="presOf" srcId="{766A4FDF-086A-4308-94AA-25604AD972C9}" destId="{A0803958-631D-4C82-BD14-B0826D25B517}" srcOrd="0" destOrd="0" presId="urn:microsoft.com/office/officeart/2005/8/layout/vList2"/>
    <dgm:cxn modelId="{497E8FAC-647D-4B55-9EB2-F1682E06E53E}" srcId="{2495739C-9038-4C04-BB67-3FF738D02266}" destId="{766A4FDF-086A-4308-94AA-25604AD972C9}" srcOrd="0" destOrd="0" parTransId="{7A540BC3-845E-41A1-B480-A44C43346ED2}" sibTransId="{A828D907-C9E3-47F4-BB18-0580231C41C3}"/>
    <dgm:cxn modelId="{34FB39B4-5B95-4495-9A2D-E88A25D8761F}" type="presOf" srcId="{2495739C-9038-4C04-BB67-3FF738D02266}" destId="{A039D8F8-D3DD-4477-963F-6D2505571E7D}" srcOrd="0" destOrd="0" presId="urn:microsoft.com/office/officeart/2005/8/layout/vList2"/>
    <dgm:cxn modelId="{663CC4BC-6DC6-4941-A5AF-13D9ACE205FE}" srcId="{988B14B0-1BA6-46B6-9F7B-52430B8B2F38}" destId="{2495739C-9038-4C04-BB67-3FF738D02266}" srcOrd="1" destOrd="0" parTransId="{AECBE99F-336D-4D66-A54E-25BBF284D4F2}" sibTransId="{2B7953E3-50C0-46A3-86D5-6052A26F1506}"/>
    <dgm:cxn modelId="{EC0280C6-C046-45B9-8A64-5BE34A83B453}" type="presOf" srcId="{BB608770-8812-4619-B3C3-0EBF818D5CC4}" destId="{2F9AC2A9-D399-4E51-A0AA-3C780E51132A}" srcOrd="0" destOrd="1" presId="urn:microsoft.com/office/officeart/2005/8/layout/vList2"/>
    <dgm:cxn modelId="{A07335F5-4F47-4BB4-B4D7-48D6C86E95AE}" srcId="{2495739C-9038-4C04-BB67-3FF738D02266}" destId="{779B1727-F0F4-4941-8DAA-01819E7B60F7}" srcOrd="2" destOrd="0" parTransId="{47B9F6D9-E437-478F-84C6-611108530C63}" sibTransId="{6F5D4305-488C-480C-8FC1-129EE6D67194}"/>
    <dgm:cxn modelId="{5029A4FB-08C1-44A3-9DA5-11978FF1B1A2}" srcId="{286C6B83-E0EA-4F4F-825A-2B76FC57043E}" destId="{5861B9DF-7084-4D6D-9255-A18E3F0F4044}" srcOrd="0" destOrd="0" parTransId="{6EDD20E6-46AC-4CF4-B36B-AB25B6C36ED9}" sibTransId="{39457FAD-DE1A-43EB-8A54-F7CB17771987}"/>
    <dgm:cxn modelId="{A1B9F153-19A3-4FEC-9686-1A4AE2417209}" type="presParOf" srcId="{7947E32E-4C22-4DEF-BC48-5B31FD2950E9}" destId="{9345E423-43E7-4569-94C3-58108D5C2272}" srcOrd="0" destOrd="0" presId="urn:microsoft.com/office/officeart/2005/8/layout/vList2"/>
    <dgm:cxn modelId="{54317E58-A13A-4370-8DA9-1B1C0B7BEFB8}" type="presParOf" srcId="{7947E32E-4C22-4DEF-BC48-5B31FD2950E9}" destId="{2F9AC2A9-D399-4E51-A0AA-3C780E51132A}" srcOrd="1" destOrd="0" presId="urn:microsoft.com/office/officeart/2005/8/layout/vList2"/>
    <dgm:cxn modelId="{67D9808F-1D12-4A2D-AD7E-95517088F823}" type="presParOf" srcId="{7947E32E-4C22-4DEF-BC48-5B31FD2950E9}" destId="{A039D8F8-D3DD-4477-963F-6D2505571E7D}" srcOrd="2" destOrd="0" presId="urn:microsoft.com/office/officeart/2005/8/layout/vList2"/>
    <dgm:cxn modelId="{DBEE1624-777D-4015-A2D2-61EBAF5D6D37}" type="presParOf" srcId="{7947E32E-4C22-4DEF-BC48-5B31FD2950E9}" destId="{A0803958-631D-4C82-BD14-B0826D25B517}"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B87B18-5D16-42EF-97D1-A982AFF7BB6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47063E0-0906-4A45-A4ED-2EA203D2BFB6}">
      <dgm:prSet/>
      <dgm:spPr/>
      <dgm:t>
        <a:bodyPr/>
        <a:lstStyle/>
        <a:p>
          <a:r>
            <a:rPr lang="en-US" dirty="0"/>
            <a:t>Homeless Children and Youth Mentors (McKinney-Vento)</a:t>
          </a:r>
        </a:p>
      </dgm:t>
    </dgm:pt>
    <dgm:pt modelId="{7DD47269-7D6A-46E0-AA06-F7A2893EA80C}" type="parTrans" cxnId="{F9E7B965-9491-4804-A9C8-866D84D6B88D}">
      <dgm:prSet/>
      <dgm:spPr/>
      <dgm:t>
        <a:bodyPr/>
        <a:lstStyle/>
        <a:p>
          <a:endParaRPr lang="en-US"/>
        </a:p>
      </dgm:t>
    </dgm:pt>
    <dgm:pt modelId="{342A9382-9DD5-438E-950D-08ED7C0BFDE1}" type="sibTrans" cxnId="{F9E7B965-9491-4804-A9C8-866D84D6B88D}">
      <dgm:prSet/>
      <dgm:spPr/>
      <dgm:t>
        <a:bodyPr/>
        <a:lstStyle/>
        <a:p>
          <a:endParaRPr lang="en-US"/>
        </a:p>
      </dgm:t>
    </dgm:pt>
    <dgm:pt modelId="{23FD35FC-6788-4F94-9883-A488ACB2E721}">
      <dgm:prSet/>
      <dgm:spPr/>
      <dgm:t>
        <a:bodyPr/>
        <a:lstStyle/>
        <a:p>
          <a:r>
            <a:rPr lang="en-US" dirty="0"/>
            <a:t>COVID Nurse</a:t>
          </a:r>
        </a:p>
      </dgm:t>
    </dgm:pt>
    <dgm:pt modelId="{BCC03BF2-5780-4391-B80C-10AC85146EA0}" type="parTrans" cxnId="{CCC5B2C2-AEAC-499D-B4D7-95916C7D3157}">
      <dgm:prSet/>
      <dgm:spPr/>
      <dgm:t>
        <a:bodyPr/>
        <a:lstStyle/>
        <a:p>
          <a:endParaRPr lang="en-US"/>
        </a:p>
      </dgm:t>
    </dgm:pt>
    <dgm:pt modelId="{73B36BA6-66CF-4367-9683-B6F3EE7865E5}" type="sibTrans" cxnId="{CCC5B2C2-AEAC-499D-B4D7-95916C7D3157}">
      <dgm:prSet/>
      <dgm:spPr/>
      <dgm:t>
        <a:bodyPr/>
        <a:lstStyle/>
        <a:p>
          <a:endParaRPr lang="en-US"/>
        </a:p>
      </dgm:t>
    </dgm:pt>
    <dgm:pt modelId="{1B3CAEE9-6676-417C-B105-2FEE955E149E}">
      <dgm:prSet/>
      <dgm:spPr/>
      <dgm:t>
        <a:bodyPr/>
        <a:lstStyle/>
        <a:p>
          <a:r>
            <a:rPr lang="en-US" dirty="0"/>
            <a:t>COVID Coordinator</a:t>
          </a:r>
        </a:p>
      </dgm:t>
    </dgm:pt>
    <dgm:pt modelId="{2D960510-856A-4E89-B50A-F77B90190206}" type="parTrans" cxnId="{DE7CECE6-7BB6-49AA-92CE-35D9846CD710}">
      <dgm:prSet/>
      <dgm:spPr/>
      <dgm:t>
        <a:bodyPr/>
        <a:lstStyle/>
        <a:p>
          <a:endParaRPr lang="en-US"/>
        </a:p>
      </dgm:t>
    </dgm:pt>
    <dgm:pt modelId="{08DA3DE2-22C5-4101-A915-9E6DF14E1E54}" type="sibTrans" cxnId="{DE7CECE6-7BB6-49AA-92CE-35D9846CD710}">
      <dgm:prSet/>
      <dgm:spPr/>
      <dgm:t>
        <a:bodyPr/>
        <a:lstStyle/>
        <a:p>
          <a:endParaRPr lang="en-US"/>
        </a:p>
      </dgm:t>
    </dgm:pt>
    <dgm:pt modelId="{41E803D7-1ED3-4682-B918-EC90E836DDA3}">
      <dgm:prSet/>
      <dgm:spPr/>
      <dgm:t>
        <a:bodyPr/>
        <a:lstStyle/>
        <a:p>
          <a:r>
            <a:rPr lang="en-US" dirty="0"/>
            <a:t>PPE (Personal Protective Equipment)</a:t>
          </a:r>
        </a:p>
      </dgm:t>
    </dgm:pt>
    <dgm:pt modelId="{82E609AE-DF14-4D53-BCBD-20278897F464}" type="parTrans" cxnId="{CF2DC400-8C8D-4B8E-987C-A765523446CF}">
      <dgm:prSet/>
      <dgm:spPr/>
      <dgm:t>
        <a:bodyPr/>
        <a:lstStyle/>
        <a:p>
          <a:endParaRPr lang="en-US"/>
        </a:p>
      </dgm:t>
    </dgm:pt>
    <dgm:pt modelId="{BEA37541-E412-4251-A522-650156B80FEA}" type="sibTrans" cxnId="{CF2DC400-8C8D-4B8E-987C-A765523446CF}">
      <dgm:prSet/>
      <dgm:spPr/>
      <dgm:t>
        <a:bodyPr/>
        <a:lstStyle/>
        <a:p>
          <a:endParaRPr lang="en-US"/>
        </a:p>
      </dgm:t>
    </dgm:pt>
    <dgm:pt modelId="{430EF86C-55F1-41B7-AE5F-B5FBB431013A}">
      <dgm:prSet/>
      <dgm:spPr/>
      <dgm:t>
        <a:bodyPr/>
        <a:lstStyle/>
        <a:p>
          <a:r>
            <a:rPr lang="en-US" dirty="0"/>
            <a:t>Summer Program Teachers</a:t>
          </a:r>
        </a:p>
      </dgm:t>
    </dgm:pt>
    <dgm:pt modelId="{670314E8-DB3F-4841-9D2A-30BE95F6371C}" type="parTrans" cxnId="{ECF264D5-133C-4273-AC7C-99CA9E207CAD}">
      <dgm:prSet/>
      <dgm:spPr/>
      <dgm:t>
        <a:bodyPr/>
        <a:lstStyle/>
        <a:p>
          <a:endParaRPr lang="en-US"/>
        </a:p>
      </dgm:t>
    </dgm:pt>
    <dgm:pt modelId="{38A0D474-A5C6-4378-AF9B-EB222189F54F}" type="sibTrans" cxnId="{ECF264D5-133C-4273-AC7C-99CA9E207CAD}">
      <dgm:prSet/>
      <dgm:spPr/>
      <dgm:t>
        <a:bodyPr/>
        <a:lstStyle/>
        <a:p>
          <a:endParaRPr lang="en-US"/>
        </a:p>
      </dgm:t>
    </dgm:pt>
    <dgm:pt modelId="{E2B4C1DE-BAA1-4FCB-A18B-9172E5974352}">
      <dgm:prSet/>
      <dgm:spPr/>
      <dgm:t>
        <a:bodyPr/>
        <a:lstStyle/>
        <a:p>
          <a:r>
            <a:rPr lang="en-US" dirty="0"/>
            <a:t>Summer Program Teaching Assistants</a:t>
          </a:r>
        </a:p>
      </dgm:t>
    </dgm:pt>
    <dgm:pt modelId="{80A39D86-1586-4F0C-9A1F-157B4920895B}" type="parTrans" cxnId="{DC9E0EE1-68E0-4B5B-B8BD-E8803D1016E9}">
      <dgm:prSet/>
      <dgm:spPr/>
      <dgm:t>
        <a:bodyPr/>
        <a:lstStyle/>
        <a:p>
          <a:endParaRPr lang="en-US"/>
        </a:p>
      </dgm:t>
    </dgm:pt>
    <dgm:pt modelId="{6089EF10-12B0-4B8B-BEDC-AD59788DB1A9}" type="sibTrans" cxnId="{DC9E0EE1-68E0-4B5B-B8BD-E8803D1016E9}">
      <dgm:prSet/>
      <dgm:spPr/>
      <dgm:t>
        <a:bodyPr/>
        <a:lstStyle/>
        <a:p>
          <a:endParaRPr lang="en-US"/>
        </a:p>
      </dgm:t>
    </dgm:pt>
    <dgm:pt modelId="{0A22D49A-81FD-46B3-81AE-FC90A4E9027C}">
      <dgm:prSet/>
      <dgm:spPr/>
      <dgm:t>
        <a:bodyPr/>
        <a:lstStyle/>
        <a:p>
          <a:r>
            <a:rPr lang="en-US" dirty="0"/>
            <a:t>Summer Program Teaching Aides</a:t>
          </a:r>
        </a:p>
      </dgm:t>
    </dgm:pt>
    <dgm:pt modelId="{3297D38F-4BD8-455B-B7B4-CD8C356EF1EF}" type="parTrans" cxnId="{2A654E17-E55E-4062-89C3-77FA71672875}">
      <dgm:prSet/>
      <dgm:spPr/>
      <dgm:t>
        <a:bodyPr/>
        <a:lstStyle/>
        <a:p>
          <a:endParaRPr lang="en-US"/>
        </a:p>
      </dgm:t>
    </dgm:pt>
    <dgm:pt modelId="{DBBA95B6-D25F-455B-8A33-7B24D414A678}" type="sibTrans" cxnId="{2A654E17-E55E-4062-89C3-77FA71672875}">
      <dgm:prSet/>
      <dgm:spPr/>
      <dgm:t>
        <a:bodyPr/>
        <a:lstStyle/>
        <a:p>
          <a:endParaRPr lang="en-US"/>
        </a:p>
      </dgm:t>
    </dgm:pt>
    <dgm:pt modelId="{97A92122-3693-4D56-8E30-356B8F063308}">
      <dgm:prSet/>
      <dgm:spPr/>
      <dgm:t>
        <a:bodyPr/>
        <a:lstStyle/>
        <a:p>
          <a:r>
            <a:rPr lang="en-US" dirty="0"/>
            <a:t>Overtime for Custodial Staff</a:t>
          </a:r>
        </a:p>
      </dgm:t>
    </dgm:pt>
    <dgm:pt modelId="{859CFFB4-9E6E-4023-9496-A90FE5D88C6C}" type="parTrans" cxnId="{849F9926-D0EF-400A-974E-E6D3A1EC3451}">
      <dgm:prSet/>
      <dgm:spPr/>
      <dgm:t>
        <a:bodyPr/>
        <a:lstStyle/>
        <a:p>
          <a:endParaRPr lang="en-US"/>
        </a:p>
      </dgm:t>
    </dgm:pt>
    <dgm:pt modelId="{567DB590-9F9B-474B-BE2C-277A83F8E024}" type="sibTrans" cxnId="{849F9926-D0EF-400A-974E-E6D3A1EC3451}">
      <dgm:prSet/>
      <dgm:spPr/>
      <dgm:t>
        <a:bodyPr/>
        <a:lstStyle/>
        <a:p>
          <a:endParaRPr lang="en-US"/>
        </a:p>
      </dgm:t>
    </dgm:pt>
    <dgm:pt modelId="{4D9F9C30-DCEE-4DD3-8894-82D8F65E1A9A}">
      <dgm:prSet/>
      <dgm:spPr/>
      <dgm:t>
        <a:bodyPr/>
        <a:lstStyle/>
        <a:p>
          <a:r>
            <a:rPr lang="en-US" dirty="0"/>
            <a:t>SMART Board Technology</a:t>
          </a:r>
        </a:p>
      </dgm:t>
    </dgm:pt>
    <dgm:pt modelId="{0AD4D9AE-DC19-4264-8957-F127C21DFB51}" type="parTrans" cxnId="{1DA05324-BC2A-4311-96D8-29C68AA06826}">
      <dgm:prSet/>
      <dgm:spPr/>
      <dgm:t>
        <a:bodyPr/>
        <a:lstStyle/>
        <a:p>
          <a:endParaRPr lang="en-US"/>
        </a:p>
      </dgm:t>
    </dgm:pt>
    <dgm:pt modelId="{69BF4A28-EC46-4817-8F8E-8101E5DF11B2}" type="sibTrans" cxnId="{1DA05324-BC2A-4311-96D8-29C68AA06826}">
      <dgm:prSet/>
      <dgm:spPr/>
      <dgm:t>
        <a:bodyPr/>
        <a:lstStyle/>
        <a:p>
          <a:endParaRPr lang="en-US"/>
        </a:p>
      </dgm:t>
    </dgm:pt>
    <dgm:pt modelId="{78BC1FC0-AE23-4BF9-9653-2ED687CA92A9}">
      <dgm:prSet/>
      <dgm:spPr/>
      <dgm:t>
        <a:bodyPr/>
        <a:lstStyle/>
        <a:p>
          <a:r>
            <a:rPr lang="en-US" dirty="0"/>
            <a:t>Power Adapters for student computers</a:t>
          </a:r>
        </a:p>
      </dgm:t>
    </dgm:pt>
    <dgm:pt modelId="{3A51F523-AD8F-4316-8BBF-4BBA6C0ACB1D}" type="parTrans" cxnId="{3847DB93-5FEE-4AE0-994D-1490B2706ACE}">
      <dgm:prSet/>
      <dgm:spPr/>
      <dgm:t>
        <a:bodyPr/>
        <a:lstStyle/>
        <a:p>
          <a:endParaRPr lang="en-US"/>
        </a:p>
      </dgm:t>
    </dgm:pt>
    <dgm:pt modelId="{0FB55286-B17D-44A2-886F-5A79C4B61FF1}" type="sibTrans" cxnId="{3847DB93-5FEE-4AE0-994D-1490B2706ACE}">
      <dgm:prSet/>
      <dgm:spPr/>
      <dgm:t>
        <a:bodyPr/>
        <a:lstStyle/>
        <a:p>
          <a:endParaRPr lang="en-US"/>
        </a:p>
      </dgm:t>
    </dgm:pt>
    <dgm:pt modelId="{D3F2DECB-E606-480A-8273-3B0FC4C5FF59}">
      <dgm:prSet/>
      <dgm:spPr/>
      <dgm:t>
        <a:bodyPr/>
        <a:lstStyle/>
        <a:p>
          <a:r>
            <a:rPr lang="en-US" dirty="0"/>
            <a:t>Reading Intervention resources</a:t>
          </a:r>
        </a:p>
      </dgm:t>
    </dgm:pt>
    <dgm:pt modelId="{3A7C5AE6-A5F2-479D-8B38-D9C67C7D2F3B}" type="parTrans" cxnId="{306A70FA-2BA2-41DB-9DDC-50ACC545C2D6}">
      <dgm:prSet/>
      <dgm:spPr/>
      <dgm:t>
        <a:bodyPr/>
        <a:lstStyle/>
        <a:p>
          <a:endParaRPr lang="en-US"/>
        </a:p>
      </dgm:t>
    </dgm:pt>
    <dgm:pt modelId="{950CC8A6-C470-4C0F-83A2-9D26442506B5}" type="sibTrans" cxnId="{306A70FA-2BA2-41DB-9DDC-50ACC545C2D6}">
      <dgm:prSet/>
      <dgm:spPr/>
      <dgm:t>
        <a:bodyPr/>
        <a:lstStyle/>
        <a:p>
          <a:endParaRPr lang="en-US"/>
        </a:p>
      </dgm:t>
    </dgm:pt>
    <dgm:pt modelId="{A1765477-57D2-40F0-9DA7-52225A55BBFC}">
      <dgm:prSet/>
      <dgm:spPr/>
      <dgm:t>
        <a:bodyPr/>
        <a:lstStyle/>
        <a:p>
          <a:r>
            <a:rPr lang="en-US" dirty="0"/>
            <a:t>Professional Development PLC Associates</a:t>
          </a:r>
        </a:p>
      </dgm:t>
    </dgm:pt>
    <dgm:pt modelId="{ADC21E11-B98C-4143-A68A-A7CF5A304B7F}" type="parTrans" cxnId="{97D315EB-6B99-441A-879A-D29B71A762F1}">
      <dgm:prSet/>
      <dgm:spPr/>
      <dgm:t>
        <a:bodyPr/>
        <a:lstStyle/>
        <a:p>
          <a:endParaRPr lang="en-US"/>
        </a:p>
      </dgm:t>
    </dgm:pt>
    <dgm:pt modelId="{C3D464B1-15A1-4577-8997-16AE5D1C6FE4}" type="sibTrans" cxnId="{97D315EB-6B99-441A-879A-D29B71A762F1}">
      <dgm:prSet/>
      <dgm:spPr/>
      <dgm:t>
        <a:bodyPr/>
        <a:lstStyle/>
        <a:p>
          <a:endParaRPr lang="en-US"/>
        </a:p>
      </dgm:t>
    </dgm:pt>
    <dgm:pt modelId="{8FADBCD5-89B4-4F4F-BF62-54163532C42F}">
      <dgm:prSet/>
      <dgm:spPr/>
      <dgm:t>
        <a:bodyPr/>
        <a:lstStyle/>
        <a:p>
          <a:r>
            <a:rPr lang="en-US" dirty="0"/>
            <a:t>Classroom resources</a:t>
          </a:r>
        </a:p>
      </dgm:t>
    </dgm:pt>
    <dgm:pt modelId="{8D89FA87-62A7-4FDC-BFAA-18026DE338A9}" type="parTrans" cxnId="{BDCA3625-0F91-4C61-9DF3-028F5665D34E}">
      <dgm:prSet/>
      <dgm:spPr/>
      <dgm:t>
        <a:bodyPr/>
        <a:lstStyle/>
        <a:p>
          <a:endParaRPr lang="en-US"/>
        </a:p>
      </dgm:t>
    </dgm:pt>
    <dgm:pt modelId="{D993DAAA-DB67-423C-8650-583714155C9D}" type="sibTrans" cxnId="{BDCA3625-0F91-4C61-9DF3-028F5665D34E}">
      <dgm:prSet/>
      <dgm:spPr/>
      <dgm:t>
        <a:bodyPr/>
        <a:lstStyle/>
        <a:p>
          <a:endParaRPr lang="en-US"/>
        </a:p>
      </dgm:t>
    </dgm:pt>
    <dgm:pt modelId="{6F0323E1-EFA0-4990-A88D-765598EF7D07}">
      <dgm:prSet/>
      <dgm:spPr/>
      <dgm:t>
        <a:bodyPr/>
        <a:lstStyle/>
        <a:p>
          <a:r>
            <a:rPr lang="en-US" dirty="0"/>
            <a:t>Second Step resources</a:t>
          </a:r>
        </a:p>
      </dgm:t>
    </dgm:pt>
    <dgm:pt modelId="{44879A02-4ED8-4FE9-9BB2-5284DBDB4670}" type="parTrans" cxnId="{8F1A2719-8472-4D93-B7D7-96AD653452BE}">
      <dgm:prSet/>
      <dgm:spPr/>
      <dgm:t>
        <a:bodyPr/>
        <a:lstStyle/>
        <a:p>
          <a:endParaRPr lang="en-US"/>
        </a:p>
      </dgm:t>
    </dgm:pt>
    <dgm:pt modelId="{73C85D2E-AFEC-4B49-AA92-E706E438C51E}" type="sibTrans" cxnId="{8F1A2719-8472-4D93-B7D7-96AD653452BE}">
      <dgm:prSet/>
      <dgm:spPr/>
      <dgm:t>
        <a:bodyPr/>
        <a:lstStyle/>
        <a:p>
          <a:endParaRPr lang="en-US"/>
        </a:p>
      </dgm:t>
    </dgm:pt>
    <dgm:pt modelId="{885F851D-A8FB-434E-8A01-5517535812B8}">
      <dgm:prSet/>
      <dgm:spPr/>
      <dgm:t>
        <a:bodyPr/>
        <a:lstStyle/>
        <a:p>
          <a:r>
            <a:rPr lang="en-US" dirty="0"/>
            <a:t>BIMAS 2 Social Emotional Screener</a:t>
          </a:r>
        </a:p>
      </dgm:t>
    </dgm:pt>
    <dgm:pt modelId="{F57A9B66-A8B5-412F-867E-B2CA437F6614}" type="parTrans" cxnId="{CC5339AC-ADE7-497C-BDF6-1C95FE74E8E2}">
      <dgm:prSet/>
      <dgm:spPr/>
      <dgm:t>
        <a:bodyPr/>
        <a:lstStyle/>
        <a:p>
          <a:endParaRPr lang="en-US"/>
        </a:p>
      </dgm:t>
    </dgm:pt>
    <dgm:pt modelId="{BC417126-74C5-485F-BDE5-A4D8B83545C1}" type="sibTrans" cxnId="{CC5339AC-ADE7-497C-BDF6-1C95FE74E8E2}">
      <dgm:prSet/>
      <dgm:spPr/>
      <dgm:t>
        <a:bodyPr/>
        <a:lstStyle/>
        <a:p>
          <a:endParaRPr lang="en-US"/>
        </a:p>
      </dgm:t>
    </dgm:pt>
    <dgm:pt modelId="{4579B152-3E57-4B72-8D77-8D65071AB06A}">
      <dgm:prSet/>
      <dgm:spPr/>
      <dgm:t>
        <a:bodyPr/>
        <a:lstStyle/>
        <a:p>
          <a:r>
            <a:rPr lang="en-US" dirty="0"/>
            <a:t>Middle School student supplies</a:t>
          </a:r>
        </a:p>
      </dgm:t>
    </dgm:pt>
    <dgm:pt modelId="{6F9AC12B-F74D-4073-BE05-79A017B30305}" type="parTrans" cxnId="{48BAC9E2-9F3E-4A84-80CB-9707F439C5F7}">
      <dgm:prSet/>
      <dgm:spPr/>
      <dgm:t>
        <a:bodyPr/>
        <a:lstStyle/>
        <a:p>
          <a:endParaRPr lang="en-US"/>
        </a:p>
      </dgm:t>
    </dgm:pt>
    <dgm:pt modelId="{7DE9DA45-FB4E-4AD6-9B67-D9E88150FF6C}" type="sibTrans" cxnId="{48BAC9E2-9F3E-4A84-80CB-9707F439C5F7}">
      <dgm:prSet/>
      <dgm:spPr/>
      <dgm:t>
        <a:bodyPr/>
        <a:lstStyle/>
        <a:p>
          <a:endParaRPr lang="en-US"/>
        </a:p>
      </dgm:t>
    </dgm:pt>
    <dgm:pt modelId="{EE134F7B-E179-4007-A35B-6E029BB127AF}">
      <dgm:prSet/>
      <dgm:spPr/>
      <dgm:t>
        <a:bodyPr/>
        <a:lstStyle/>
        <a:p>
          <a:r>
            <a:rPr lang="en-US" dirty="0"/>
            <a:t>Repair gas line Mexico Elementary</a:t>
          </a:r>
        </a:p>
      </dgm:t>
    </dgm:pt>
    <dgm:pt modelId="{91E64B07-5201-4657-9C7F-97C6D6E777F9}" type="parTrans" cxnId="{BDFDB450-870F-44FC-B68D-7F7275ACFD85}">
      <dgm:prSet/>
      <dgm:spPr/>
      <dgm:t>
        <a:bodyPr/>
        <a:lstStyle/>
        <a:p>
          <a:endParaRPr lang="en-US"/>
        </a:p>
      </dgm:t>
    </dgm:pt>
    <dgm:pt modelId="{4F5468E0-0D72-4541-AC10-D48931F06FDB}" type="sibTrans" cxnId="{BDFDB450-870F-44FC-B68D-7F7275ACFD85}">
      <dgm:prSet/>
      <dgm:spPr/>
      <dgm:t>
        <a:bodyPr/>
        <a:lstStyle/>
        <a:p>
          <a:endParaRPr lang="en-US"/>
        </a:p>
      </dgm:t>
    </dgm:pt>
    <dgm:pt modelId="{61A4849C-B763-412A-83FB-6570A57A9D5A}">
      <dgm:prSet/>
      <dgm:spPr/>
      <dgm:t>
        <a:bodyPr/>
        <a:lstStyle/>
        <a:p>
          <a:r>
            <a:rPr lang="en-US" dirty="0"/>
            <a:t>Adaptive playground equipment </a:t>
          </a:r>
        </a:p>
      </dgm:t>
    </dgm:pt>
    <dgm:pt modelId="{2D74C0CE-E12D-4C79-B751-F0F0C9D12E7B}" type="parTrans" cxnId="{C921D81F-9CE4-4BFE-9859-348BB784F4FB}">
      <dgm:prSet/>
      <dgm:spPr/>
      <dgm:t>
        <a:bodyPr/>
        <a:lstStyle/>
        <a:p>
          <a:endParaRPr lang="en-US"/>
        </a:p>
      </dgm:t>
    </dgm:pt>
    <dgm:pt modelId="{1478A8E9-A223-4503-B13D-774343CBFDE8}" type="sibTrans" cxnId="{C921D81F-9CE4-4BFE-9859-348BB784F4FB}">
      <dgm:prSet/>
      <dgm:spPr/>
      <dgm:t>
        <a:bodyPr/>
        <a:lstStyle/>
        <a:p>
          <a:endParaRPr lang="en-US"/>
        </a:p>
      </dgm:t>
    </dgm:pt>
    <dgm:pt modelId="{6D2866CF-3BE9-42F4-B64B-DF8470D95AA4}">
      <dgm:prSet/>
      <dgm:spPr/>
      <dgm:t>
        <a:bodyPr/>
        <a:lstStyle/>
        <a:p>
          <a:r>
            <a:rPr lang="en-US" dirty="0"/>
            <a:t>Flexible seating</a:t>
          </a:r>
        </a:p>
      </dgm:t>
    </dgm:pt>
    <dgm:pt modelId="{73331479-5708-48AB-9AAE-D2BD739BA668}" type="parTrans" cxnId="{697335C9-4394-45FA-B98A-C5A98B2E860E}">
      <dgm:prSet/>
      <dgm:spPr/>
      <dgm:t>
        <a:bodyPr/>
        <a:lstStyle/>
        <a:p>
          <a:endParaRPr lang="en-US"/>
        </a:p>
      </dgm:t>
    </dgm:pt>
    <dgm:pt modelId="{BD124AC1-5674-484C-BE06-9013B2C1CE65}" type="sibTrans" cxnId="{697335C9-4394-45FA-B98A-C5A98B2E860E}">
      <dgm:prSet/>
      <dgm:spPr/>
      <dgm:t>
        <a:bodyPr/>
        <a:lstStyle/>
        <a:p>
          <a:endParaRPr lang="en-US"/>
        </a:p>
      </dgm:t>
    </dgm:pt>
    <dgm:pt modelId="{AB096790-7301-413A-BD19-4AFBA8B7FC27}">
      <dgm:prSet/>
      <dgm:spPr/>
      <dgm:t>
        <a:bodyPr/>
        <a:lstStyle/>
        <a:p>
          <a:r>
            <a:rPr lang="en-US" dirty="0"/>
            <a:t>Air handler at Mexico Elementary</a:t>
          </a:r>
        </a:p>
      </dgm:t>
    </dgm:pt>
    <dgm:pt modelId="{E98F824F-7B83-43C7-BC63-F96ED8C384EB}" type="parTrans" cxnId="{2ACDF17C-310E-4BB3-9AA7-D09F2BBF3549}">
      <dgm:prSet/>
      <dgm:spPr/>
      <dgm:t>
        <a:bodyPr/>
        <a:lstStyle/>
        <a:p>
          <a:endParaRPr lang="en-US"/>
        </a:p>
      </dgm:t>
    </dgm:pt>
    <dgm:pt modelId="{FD5E317B-FD03-4D59-9BD7-987E851872AE}" type="sibTrans" cxnId="{2ACDF17C-310E-4BB3-9AA7-D09F2BBF3549}">
      <dgm:prSet/>
      <dgm:spPr/>
      <dgm:t>
        <a:bodyPr/>
        <a:lstStyle/>
        <a:p>
          <a:endParaRPr lang="en-US"/>
        </a:p>
      </dgm:t>
    </dgm:pt>
    <dgm:pt modelId="{D2653A9A-8239-4735-B841-D8D10F0D26A6}" type="pres">
      <dgm:prSet presAssocID="{19B87B18-5D16-42EF-97D1-A982AFF7BB6C}" presName="diagram" presStyleCnt="0">
        <dgm:presLayoutVars>
          <dgm:dir/>
          <dgm:resizeHandles val="exact"/>
        </dgm:presLayoutVars>
      </dgm:prSet>
      <dgm:spPr/>
    </dgm:pt>
    <dgm:pt modelId="{D2610AFC-D5BD-4BDC-BFB4-0ED2E083446D}" type="pres">
      <dgm:prSet presAssocID="{747063E0-0906-4A45-A4ED-2EA203D2BFB6}" presName="node" presStyleLbl="node1" presStyleIdx="0" presStyleCnt="20">
        <dgm:presLayoutVars>
          <dgm:bulletEnabled val="1"/>
        </dgm:presLayoutVars>
      </dgm:prSet>
      <dgm:spPr/>
    </dgm:pt>
    <dgm:pt modelId="{02B5606C-7AC1-40FE-ACC7-1A2B5E9D4337}" type="pres">
      <dgm:prSet presAssocID="{342A9382-9DD5-438E-950D-08ED7C0BFDE1}" presName="sibTrans" presStyleCnt="0"/>
      <dgm:spPr/>
    </dgm:pt>
    <dgm:pt modelId="{88E3292B-2100-48B4-B337-B4008148661C}" type="pres">
      <dgm:prSet presAssocID="{23FD35FC-6788-4F94-9883-A488ACB2E721}" presName="node" presStyleLbl="node1" presStyleIdx="1" presStyleCnt="20">
        <dgm:presLayoutVars>
          <dgm:bulletEnabled val="1"/>
        </dgm:presLayoutVars>
      </dgm:prSet>
      <dgm:spPr/>
    </dgm:pt>
    <dgm:pt modelId="{B7E4A808-B8FE-4E33-85AF-C6A6DB182B63}" type="pres">
      <dgm:prSet presAssocID="{73B36BA6-66CF-4367-9683-B6F3EE7865E5}" presName="sibTrans" presStyleCnt="0"/>
      <dgm:spPr/>
    </dgm:pt>
    <dgm:pt modelId="{52DACCCC-565A-43E2-9E85-5EEE2F73A8F3}" type="pres">
      <dgm:prSet presAssocID="{1B3CAEE9-6676-417C-B105-2FEE955E149E}" presName="node" presStyleLbl="node1" presStyleIdx="2" presStyleCnt="20">
        <dgm:presLayoutVars>
          <dgm:bulletEnabled val="1"/>
        </dgm:presLayoutVars>
      </dgm:prSet>
      <dgm:spPr/>
    </dgm:pt>
    <dgm:pt modelId="{DC10F449-FDC2-4290-98F3-895FCA1E5379}" type="pres">
      <dgm:prSet presAssocID="{08DA3DE2-22C5-4101-A915-9E6DF14E1E54}" presName="sibTrans" presStyleCnt="0"/>
      <dgm:spPr/>
    </dgm:pt>
    <dgm:pt modelId="{E8C17004-9C2E-44A4-BDC0-45B2F82CC003}" type="pres">
      <dgm:prSet presAssocID="{41E803D7-1ED3-4682-B918-EC90E836DDA3}" presName="node" presStyleLbl="node1" presStyleIdx="3" presStyleCnt="20">
        <dgm:presLayoutVars>
          <dgm:bulletEnabled val="1"/>
        </dgm:presLayoutVars>
      </dgm:prSet>
      <dgm:spPr/>
    </dgm:pt>
    <dgm:pt modelId="{BC93909E-36B5-4E91-A397-64E6A8FB3535}" type="pres">
      <dgm:prSet presAssocID="{BEA37541-E412-4251-A522-650156B80FEA}" presName="sibTrans" presStyleCnt="0"/>
      <dgm:spPr/>
    </dgm:pt>
    <dgm:pt modelId="{F72CF126-ACE8-4DEA-9E91-A1E22E9C34EF}" type="pres">
      <dgm:prSet presAssocID="{430EF86C-55F1-41B7-AE5F-B5FBB431013A}" presName="node" presStyleLbl="node1" presStyleIdx="4" presStyleCnt="20">
        <dgm:presLayoutVars>
          <dgm:bulletEnabled val="1"/>
        </dgm:presLayoutVars>
      </dgm:prSet>
      <dgm:spPr/>
    </dgm:pt>
    <dgm:pt modelId="{EA00E4CA-86B6-4C69-8032-2C02DBA6C2CD}" type="pres">
      <dgm:prSet presAssocID="{38A0D474-A5C6-4378-AF9B-EB222189F54F}" presName="sibTrans" presStyleCnt="0"/>
      <dgm:spPr/>
    </dgm:pt>
    <dgm:pt modelId="{5B424481-FB11-42EE-A8AA-56E633507FAB}" type="pres">
      <dgm:prSet presAssocID="{E2B4C1DE-BAA1-4FCB-A18B-9172E5974352}" presName="node" presStyleLbl="node1" presStyleIdx="5" presStyleCnt="20">
        <dgm:presLayoutVars>
          <dgm:bulletEnabled val="1"/>
        </dgm:presLayoutVars>
      </dgm:prSet>
      <dgm:spPr/>
    </dgm:pt>
    <dgm:pt modelId="{78505DBC-233F-43D4-A538-24E7CA01FF50}" type="pres">
      <dgm:prSet presAssocID="{6089EF10-12B0-4B8B-BEDC-AD59788DB1A9}" presName="sibTrans" presStyleCnt="0"/>
      <dgm:spPr/>
    </dgm:pt>
    <dgm:pt modelId="{E94E5A68-344F-487E-9255-263321B11788}" type="pres">
      <dgm:prSet presAssocID="{0A22D49A-81FD-46B3-81AE-FC90A4E9027C}" presName="node" presStyleLbl="node1" presStyleIdx="6" presStyleCnt="20">
        <dgm:presLayoutVars>
          <dgm:bulletEnabled val="1"/>
        </dgm:presLayoutVars>
      </dgm:prSet>
      <dgm:spPr/>
    </dgm:pt>
    <dgm:pt modelId="{835B015F-8436-432E-BFE0-01206FB3E20F}" type="pres">
      <dgm:prSet presAssocID="{DBBA95B6-D25F-455B-8A33-7B24D414A678}" presName="sibTrans" presStyleCnt="0"/>
      <dgm:spPr/>
    </dgm:pt>
    <dgm:pt modelId="{53411A83-093B-41ED-82C9-66574314D8E2}" type="pres">
      <dgm:prSet presAssocID="{97A92122-3693-4D56-8E30-356B8F063308}" presName="node" presStyleLbl="node1" presStyleIdx="7" presStyleCnt="20">
        <dgm:presLayoutVars>
          <dgm:bulletEnabled val="1"/>
        </dgm:presLayoutVars>
      </dgm:prSet>
      <dgm:spPr/>
    </dgm:pt>
    <dgm:pt modelId="{37F1B809-826F-4A4E-A918-5A246011416A}" type="pres">
      <dgm:prSet presAssocID="{567DB590-9F9B-474B-BE2C-277A83F8E024}" presName="sibTrans" presStyleCnt="0"/>
      <dgm:spPr/>
    </dgm:pt>
    <dgm:pt modelId="{176D2E08-8EB0-4F19-A973-B0B042D4D0ED}" type="pres">
      <dgm:prSet presAssocID="{4D9F9C30-DCEE-4DD3-8894-82D8F65E1A9A}" presName="node" presStyleLbl="node1" presStyleIdx="8" presStyleCnt="20">
        <dgm:presLayoutVars>
          <dgm:bulletEnabled val="1"/>
        </dgm:presLayoutVars>
      </dgm:prSet>
      <dgm:spPr/>
    </dgm:pt>
    <dgm:pt modelId="{8E9129E0-4B07-4BFE-AF71-6921029A2EBB}" type="pres">
      <dgm:prSet presAssocID="{69BF4A28-EC46-4817-8F8E-8101E5DF11B2}" presName="sibTrans" presStyleCnt="0"/>
      <dgm:spPr/>
    </dgm:pt>
    <dgm:pt modelId="{2D64EC5A-6F27-42AB-892A-BF61F8BB15AA}" type="pres">
      <dgm:prSet presAssocID="{78BC1FC0-AE23-4BF9-9653-2ED687CA92A9}" presName="node" presStyleLbl="node1" presStyleIdx="9" presStyleCnt="20">
        <dgm:presLayoutVars>
          <dgm:bulletEnabled val="1"/>
        </dgm:presLayoutVars>
      </dgm:prSet>
      <dgm:spPr/>
    </dgm:pt>
    <dgm:pt modelId="{A56AC901-C821-48A8-9B45-942320896ED2}" type="pres">
      <dgm:prSet presAssocID="{0FB55286-B17D-44A2-886F-5A79C4B61FF1}" presName="sibTrans" presStyleCnt="0"/>
      <dgm:spPr/>
    </dgm:pt>
    <dgm:pt modelId="{C88ED25A-B65C-4FB9-86F4-05178A7C1320}" type="pres">
      <dgm:prSet presAssocID="{D3F2DECB-E606-480A-8273-3B0FC4C5FF59}" presName="node" presStyleLbl="node1" presStyleIdx="10" presStyleCnt="20">
        <dgm:presLayoutVars>
          <dgm:bulletEnabled val="1"/>
        </dgm:presLayoutVars>
      </dgm:prSet>
      <dgm:spPr/>
    </dgm:pt>
    <dgm:pt modelId="{ED2CBEC5-4074-4CF6-A85E-DCE57D694D5C}" type="pres">
      <dgm:prSet presAssocID="{950CC8A6-C470-4C0F-83A2-9D26442506B5}" presName="sibTrans" presStyleCnt="0"/>
      <dgm:spPr/>
    </dgm:pt>
    <dgm:pt modelId="{98F88326-1659-49BA-9FB3-0F26505D3951}" type="pres">
      <dgm:prSet presAssocID="{A1765477-57D2-40F0-9DA7-52225A55BBFC}" presName="node" presStyleLbl="node1" presStyleIdx="11" presStyleCnt="20">
        <dgm:presLayoutVars>
          <dgm:bulletEnabled val="1"/>
        </dgm:presLayoutVars>
      </dgm:prSet>
      <dgm:spPr/>
    </dgm:pt>
    <dgm:pt modelId="{2BD59CBA-8B62-4A9E-8BA8-63EAA1145530}" type="pres">
      <dgm:prSet presAssocID="{C3D464B1-15A1-4577-8997-16AE5D1C6FE4}" presName="sibTrans" presStyleCnt="0"/>
      <dgm:spPr/>
    </dgm:pt>
    <dgm:pt modelId="{6FD64BB3-220B-4FAE-B783-5905D943BE88}" type="pres">
      <dgm:prSet presAssocID="{8FADBCD5-89B4-4F4F-BF62-54163532C42F}" presName="node" presStyleLbl="node1" presStyleIdx="12" presStyleCnt="20">
        <dgm:presLayoutVars>
          <dgm:bulletEnabled val="1"/>
        </dgm:presLayoutVars>
      </dgm:prSet>
      <dgm:spPr/>
    </dgm:pt>
    <dgm:pt modelId="{9463D6AF-C613-429E-AF8A-9D06C20907BF}" type="pres">
      <dgm:prSet presAssocID="{D993DAAA-DB67-423C-8650-583714155C9D}" presName="sibTrans" presStyleCnt="0"/>
      <dgm:spPr/>
    </dgm:pt>
    <dgm:pt modelId="{228F3B0C-1049-4DDB-9760-C8AF72371F41}" type="pres">
      <dgm:prSet presAssocID="{6F0323E1-EFA0-4990-A88D-765598EF7D07}" presName="node" presStyleLbl="node1" presStyleIdx="13" presStyleCnt="20">
        <dgm:presLayoutVars>
          <dgm:bulletEnabled val="1"/>
        </dgm:presLayoutVars>
      </dgm:prSet>
      <dgm:spPr/>
    </dgm:pt>
    <dgm:pt modelId="{99215AF2-4729-4DBC-863C-276C15EA2809}" type="pres">
      <dgm:prSet presAssocID="{73C85D2E-AFEC-4B49-AA92-E706E438C51E}" presName="sibTrans" presStyleCnt="0"/>
      <dgm:spPr/>
    </dgm:pt>
    <dgm:pt modelId="{FFE212E7-624B-419D-B499-603AF5800C9B}" type="pres">
      <dgm:prSet presAssocID="{885F851D-A8FB-434E-8A01-5517535812B8}" presName="node" presStyleLbl="node1" presStyleIdx="14" presStyleCnt="20">
        <dgm:presLayoutVars>
          <dgm:bulletEnabled val="1"/>
        </dgm:presLayoutVars>
      </dgm:prSet>
      <dgm:spPr/>
    </dgm:pt>
    <dgm:pt modelId="{70986F93-E715-42FB-854D-1AABDF30B8EE}" type="pres">
      <dgm:prSet presAssocID="{BC417126-74C5-485F-BDE5-A4D8B83545C1}" presName="sibTrans" presStyleCnt="0"/>
      <dgm:spPr/>
    </dgm:pt>
    <dgm:pt modelId="{FB47EA1B-1458-4215-87A2-678B696912BA}" type="pres">
      <dgm:prSet presAssocID="{4579B152-3E57-4B72-8D77-8D65071AB06A}" presName="node" presStyleLbl="node1" presStyleIdx="15" presStyleCnt="20">
        <dgm:presLayoutVars>
          <dgm:bulletEnabled val="1"/>
        </dgm:presLayoutVars>
      </dgm:prSet>
      <dgm:spPr/>
    </dgm:pt>
    <dgm:pt modelId="{4740CF30-6FBA-4C91-BEC9-F07A46609214}" type="pres">
      <dgm:prSet presAssocID="{7DE9DA45-FB4E-4AD6-9B67-D9E88150FF6C}" presName="sibTrans" presStyleCnt="0"/>
      <dgm:spPr/>
    </dgm:pt>
    <dgm:pt modelId="{1489E9D8-848E-42E4-A1F5-2AE1A4962006}" type="pres">
      <dgm:prSet presAssocID="{EE134F7B-E179-4007-A35B-6E029BB127AF}" presName="node" presStyleLbl="node1" presStyleIdx="16" presStyleCnt="20">
        <dgm:presLayoutVars>
          <dgm:bulletEnabled val="1"/>
        </dgm:presLayoutVars>
      </dgm:prSet>
      <dgm:spPr/>
    </dgm:pt>
    <dgm:pt modelId="{A3502B66-396C-4AAB-8787-25C22C62DDF4}" type="pres">
      <dgm:prSet presAssocID="{4F5468E0-0D72-4541-AC10-D48931F06FDB}" presName="sibTrans" presStyleCnt="0"/>
      <dgm:spPr/>
    </dgm:pt>
    <dgm:pt modelId="{95C6D559-E410-4B3C-B9FC-45951334E740}" type="pres">
      <dgm:prSet presAssocID="{61A4849C-B763-412A-83FB-6570A57A9D5A}" presName="node" presStyleLbl="node1" presStyleIdx="17" presStyleCnt="20">
        <dgm:presLayoutVars>
          <dgm:bulletEnabled val="1"/>
        </dgm:presLayoutVars>
      </dgm:prSet>
      <dgm:spPr/>
    </dgm:pt>
    <dgm:pt modelId="{CEA53084-CFA4-4672-9539-969234E03E4A}" type="pres">
      <dgm:prSet presAssocID="{1478A8E9-A223-4503-B13D-774343CBFDE8}" presName="sibTrans" presStyleCnt="0"/>
      <dgm:spPr/>
    </dgm:pt>
    <dgm:pt modelId="{6DAD80E6-672E-4485-B53F-7C62A6002C43}" type="pres">
      <dgm:prSet presAssocID="{6D2866CF-3BE9-42F4-B64B-DF8470D95AA4}" presName="node" presStyleLbl="node1" presStyleIdx="18" presStyleCnt="20">
        <dgm:presLayoutVars>
          <dgm:bulletEnabled val="1"/>
        </dgm:presLayoutVars>
      </dgm:prSet>
      <dgm:spPr/>
    </dgm:pt>
    <dgm:pt modelId="{25F1031D-4870-4FA9-BC8F-ED64336A6062}" type="pres">
      <dgm:prSet presAssocID="{BD124AC1-5674-484C-BE06-9013B2C1CE65}" presName="sibTrans" presStyleCnt="0"/>
      <dgm:spPr/>
    </dgm:pt>
    <dgm:pt modelId="{DB865EAB-7D98-4CA4-BABE-817E7A1E994A}" type="pres">
      <dgm:prSet presAssocID="{AB096790-7301-413A-BD19-4AFBA8B7FC27}" presName="node" presStyleLbl="node1" presStyleIdx="19" presStyleCnt="20">
        <dgm:presLayoutVars>
          <dgm:bulletEnabled val="1"/>
        </dgm:presLayoutVars>
      </dgm:prSet>
      <dgm:spPr/>
    </dgm:pt>
  </dgm:ptLst>
  <dgm:cxnLst>
    <dgm:cxn modelId="{CF2DC400-8C8D-4B8E-987C-A765523446CF}" srcId="{19B87B18-5D16-42EF-97D1-A982AFF7BB6C}" destId="{41E803D7-1ED3-4682-B918-EC90E836DDA3}" srcOrd="3" destOrd="0" parTransId="{82E609AE-DF14-4D53-BCBD-20278897F464}" sibTransId="{BEA37541-E412-4251-A522-650156B80FEA}"/>
    <dgm:cxn modelId="{0693190C-3452-4B97-8E3C-B6F8B5A4A8E1}" type="presOf" srcId="{885F851D-A8FB-434E-8A01-5517535812B8}" destId="{FFE212E7-624B-419D-B499-603AF5800C9B}" srcOrd="0" destOrd="0" presId="urn:microsoft.com/office/officeart/2005/8/layout/default"/>
    <dgm:cxn modelId="{2A654E17-E55E-4062-89C3-77FA71672875}" srcId="{19B87B18-5D16-42EF-97D1-A982AFF7BB6C}" destId="{0A22D49A-81FD-46B3-81AE-FC90A4E9027C}" srcOrd="6" destOrd="0" parTransId="{3297D38F-4BD8-455B-B7B4-CD8C356EF1EF}" sibTransId="{DBBA95B6-D25F-455B-8A33-7B24D414A678}"/>
    <dgm:cxn modelId="{8F1A2719-8472-4D93-B7D7-96AD653452BE}" srcId="{19B87B18-5D16-42EF-97D1-A982AFF7BB6C}" destId="{6F0323E1-EFA0-4990-A88D-765598EF7D07}" srcOrd="13" destOrd="0" parTransId="{44879A02-4ED8-4FE9-9BB2-5284DBDB4670}" sibTransId="{73C85D2E-AFEC-4B49-AA92-E706E438C51E}"/>
    <dgm:cxn modelId="{7BDF901F-48B4-4DB0-92AB-AF15F06E1CF1}" type="presOf" srcId="{6F0323E1-EFA0-4990-A88D-765598EF7D07}" destId="{228F3B0C-1049-4DDB-9760-C8AF72371F41}" srcOrd="0" destOrd="0" presId="urn:microsoft.com/office/officeart/2005/8/layout/default"/>
    <dgm:cxn modelId="{C921D81F-9CE4-4BFE-9859-348BB784F4FB}" srcId="{19B87B18-5D16-42EF-97D1-A982AFF7BB6C}" destId="{61A4849C-B763-412A-83FB-6570A57A9D5A}" srcOrd="17" destOrd="0" parTransId="{2D74C0CE-E12D-4C79-B751-F0F0C9D12E7B}" sibTransId="{1478A8E9-A223-4503-B13D-774343CBFDE8}"/>
    <dgm:cxn modelId="{1DA05324-BC2A-4311-96D8-29C68AA06826}" srcId="{19B87B18-5D16-42EF-97D1-A982AFF7BB6C}" destId="{4D9F9C30-DCEE-4DD3-8894-82D8F65E1A9A}" srcOrd="8" destOrd="0" parTransId="{0AD4D9AE-DC19-4264-8957-F127C21DFB51}" sibTransId="{69BF4A28-EC46-4817-8F8E-8101E5DF11B2}"/>
    <dgm:cxn modelId="{BDCA3625-0F91-4C61-9DF3-028F5665D34E}" srcId="{19B87B18-5D16-42EF-97D1-A982AFF7BB6C}" destId="{8FADBCD5-89B4-4F4F-BF62-54163532C42F}" srcOrd="12" destOrd="0" parTransId="{8D89FA87-62A7-4FDC-BFAA-18026DE338A9}" sibTransId="{D993DAAA-DB67-423C-8650-583714155C9D}"/>
    <dgm:cxn modelId="{849F9926-D0EF-400A-974E-E6D3A1EC3451}" srcId="{19B87B18-5D16-42EF-97D1-A982AFF7BB6C}" destId="{97A92122-3693-4D56-8E30-356B8F063308}" srcOrd="7" destOrd="0" parTransId="{859CFFB4-9E6E-4023-9496-A90FE5D88C6C}" sibTransId="{567DB590-9F9B-474B-BE2C-277A83F8E024}"/>
    <dgm:cxn modelId="{8E9EBB2A-FF79-4F9B-A02C-634DEA947C7D}" type="presOf" srcId="{1B3CAEE9-6676-417C-B105-2FEE955E149E}" destId="{52DACCCC-565A-43E2-9E85-5EEE2F73A8F3}" srcOrd="0" destOrd="0" presId="urn:microsoft.com/office/officeart/2005/8/layout/default"/>
    <dgm:cxn modelId="{3F93232D-14F3-46DB-977C-2FDC0109CC29}" type="presOf" srcId="{4D9F9C30-DCEE-4DD3-8894-82D8F65E1A9A}" destId="{176D2E08-8EB0-4F19-A973-B0B042D4D0ED}" srcOrd="0" destOrd="0" presId="urn:microsoft.com/office/officeart/2005/8/layout/default"/>
    <dgm:cxn modelId="{4FF4E32E-197F-4BC1-B3D6-AEF535469A8C}" type="presOf" srcId="{AB096790-7301-413A-BD19-4AFBA8B7FC27}" destId="{DB865EAB-7D98-4CA4-BABE-817E7A1E994A}" srcOrd="0" destOrd="0" presId="urn:microsoft.com/office/officeart/2005/8/layout/default"/>
    <dgm:cxn modelId="{8D948338-F96A-4AD3-9D96-49F1FE797EEC}" type="presOf" srcId="{97A92122-3693-4D56-8E30-356B8F063308}" destId="{53411A83-093B-41ED-82C9-66574314D8E2}" srcOrd="0" destOrd="0" presId="urn:microsoft.com/office/officeart/2005/8/layout/default"/>
    <dgm:cxn modelId="{A68C193E-A604-4837-818D-FEBE28EC76D0}" type="presOf" srcId="{430EF86C-55F1-41B7-AE5F-B5FBB431013A}" destId="{F72CF126-ACE8-4DEA-9E91-A1E22E9C34EF}" srcOrd="0" destOrd="0" presId="urn:microsoft.com/office/officeart/2005/8/layout/default"/>
    <dgm:cxn modelId="{F9E7B965-9491-4804-A9C8-866D84D6B88D}" srcId="{19B87B18-5D16-42EF-97D1-A982AFF7BB6C}" destId="{747063E0-0906-4A45-A4ED-2EA203D2BFB6}" srcOrd="0" destOrd="0" parTransId="{7DD47269-7D6A-46E0-AA06-F7A2893EA80C}" sibTransId="{342A9382-9DD5-438E-950D-08ED7C0BFDE1}"/>
    <dgm:cxn modelId="{B1613F46-3BEB-499C-9702-BE29750355AC}" type="presOf" srcId="{4579B152-3E57-4B72-8D77-8D65071AB06A}" destId="{FB47EA1B-1458-4215-87A2-678B696912BA}" srcOrd="0" destOrd="0" presId="urn:microsoft.com/office/officeart/2005/8/layout/default"/>
    <dgm:cxn modelId="{D2023C69-21CA-406B-BC79-D09A23980963}" type="presOf" srcId="{8FADBCD5-89B4-4F4F-BF62-54163532C42F}" destId="{6FD64BB3-220B-4FAE-B783-5905D943BE88}" srcOrd="0" destOrd="0" presId="urn:microsoft.com/office/officeart/2005/8/layout/default"/>
    <dgm:cxn modelId="{1C97014C-D470-4849-A988-74829BFCDE31}" type="presOf" srcId="{41E803D7-1ED3-4682-B918-EC90E836DDA3}" destId="{E8C17004-9C2E-44A4-BDC0-45B2F82CC003}" srcOrd="0" destOrd="0" presId="urn:microsoft.com/office/officeart/2005/8/layout/default"/>
    <dgm:cxn modelId="{BDFDB450-870F-44FC-B68D-7F7275ACFD85}" srcId="{19B87B18-5D16-42EF-97D1-A982AFF7BB6C}" destId="{EE134F7B-E179-4007-A35B-6E029BB127AF}" srcOrd="16" destOrd="0" parTransId="{91E64B07-5201-4657-9C7F-97C6D6E777F9}" sibTransId="{4F5468E0-0D72-4541-AC10-D48931F06FDB}"/>
    <dgm:cxn modelId="{ABAFAC76-205F-473E-9280-8666F62136CF}" type="presOf" srcId="{747063E0-0906-4A45-A4ED-2EA203D2BFB6}" destId="{D2610AFC-D5BD-4BDC-BFB4-0ED2E083446D}" srcOrd="0" destOrd="0" presId="urn:microsoft.com/office/officeart/2005/8/layout/default"/>
    <dgm:cxn modelId="{2ACDF17C-310E-4BB3-9AA7-D09F2BBF3549}" srcId="{19B87B18-5D16-42EF-97D1-A982AFF7BB6C}" destId="{AB096790-7301-413A-BD19-4AFBA8B7FC27}" srcOrd="19" destOrd="0" parTransId="{E98F824F-7B83-43C7-BC63-F96ED8C384EB}" sibTransId="{FD5E317B-FD03-4D59-9BD7-987E851872AE}"/>
    <dgm:cxn modelId="{38B12589-AA87-46B3-BE95-FC868B778B47}" type="presOf" srcId="{A1765477-57D2-40F0-9DA7-52225A55BBFC}" destId="{98F88326-1659-49BA-9FB3-0F26505D3951}" srcOrd="0" destOrd="0" presId="urn:microsoft.com/office/officeart/2005/8/layout/default"/>
    <dgm:cxn modelId="{3847DB93-5FEE-4AE0-994D-1490B2706ACE}" srcId="{19B87B18-5D16-42EF-97D1-A982AFF7BB6C}" destId="{78BC1FC0-AE23-4BF9-9653-2ED687CA92A9}" srcOrd="9" destOrd="0" parTransId="{3A51F523-AD8F-4316-8BBF-4BBA6C0ACB1D}" sibTransId="{0FB55286-B17D-44A2-886F-5A79C4B61FF1}"/>
    <dgm:cxn modelId="{E7AC87A2-6625-408A-9CC7-FA0DAE273CCF}" type="presOf" srcId="{6D2866CF-3BE9-42F4-B64B-DF8470D95AA4}" destId="{6DAD80E6-672E-4485-B53F-7C62A6002C43}" srcOrd="0" destOrd="0" presId="urn:microsoft.com/office/officeart/2005/8/layout/default"/>
    <dgm:cxn modelId="{2F0FBAA9-13BB-4B15-A606-A8FFE5CEE594}" type="presOf" srcId="{EE134F7B-E179-4007-A35B-6E029BB127AF}" destId="{1489E9D8-848E-42E4-A1F5-2AE1A4962006}" srcOrd="0" destOrd="0" presId="urn:microsoft.com/office/officeart/2005/8/layout/default"/>
    <dgm:cxn modelId="{CC5339AC-ADE7-497C-BDF6-1C95FE74E8E2}" srcId="{19B87B18-5D16-42EF-97D1-A982AFF7BB6C}" destId="{885F851D-A8FB-434E-8A01-5517535812B8}" srcOrd="14" destOrd="0" parTransId="{F57A9B66-A8B5-412F-867E-B2CA437F6614}" sibTransId="{BC417126-74C5-485F-BDE5-A4D8B83545C1}"/>
    <dgm:cxn modelId="{A210D5BB-38D6-4BA4-85CD-FD1E7DAA81AA}" type="presOf" srcId="{D3F2DECB-E606-480A-8273-3B0FC4C5FF59}" destId="{C88ED25A-B65C-4FB9-86F4-05178A7C1320}" srcOrd="0" destOrd="0" presId="urn:microsoft.com/office/officeart/2005/8/layout/default"/>
    <dgm:cxn modelId="{E98DC9BE-6B5F-4BC0-8BD2-7E4D16FFF124}" type="presOf" srcId="{0A22D49A-81FD-46B3-81AE-FC90A4E9027C}" destId="{E94E5A68-344F-487E-9255-263321B11788}" srcOrd="0" destOrd="0" presId="urn:microsoft.com/office/officeart/2005/8/layout/default"/>
    <dgm:cxn modelId="{FD9D32C1-0393-44A3-B49C-0C28729D1999}" type="presOf" srcId="{23FD35FC-6788-4F94-9883-A488ACB2E721}" destId="{88E3292B-2100-48B4-B337-B4008148661C}" srcOrd="0" destOrd="0" presId="urn:microsoft.com/office/officeart/2005/8/layout/default"/>
    <dgm:cxn modelId="{CCC5B2C2-AEAC-499D-B4D7-95916C7D3157}" srcId="{19B87B18-5D16-42EF-97D1-A982AFF7BB6C}" destId="{23FD35FC-6788-4F94-9883-A488ACB2E721}" srcOrd="1" destOrd="0" parTransId="{BCC03BF2-5780-4391-B80C-10AC85146EA0}" sibTransId="{73B36BA6-66CF-4367-9683-B6F3EE7865E5}"/>
    <dgm:cxn modelId="{697335C9-4394-45FA-B98A-C5A98B2E860E}" srcId="{19B87B18-5D16-42EF-97D1-A982AFF7BB6C}" destId="{6D2866CF-3BE9-42F4-B64B-DF8470D95AA4}" srcOrd="18" destOrd="0" parTransId="{73331479-5708-48AB-9AAE-D2BD739BA668}" sibTransId="{BD124AC1-5674-484C-BE06-9013B2C1CE65}"/>
    <dgm:cxn modelId="{F3ECB7CB-ED54-4A30-9F27-F2E759D7F5BC}" type="presOf" srcId="{78BC1FC0-AE23-4BF9-9653-2ED687CA92A9}" destId="{2D64EC5A-6F27-42AB-892A-BF61F8BB15AA}" srcOrd="0" destOrd="0" presId="urn:microsoft.com/office/officeart/2005/8/layout/default"/>
    <dgm:cxn modelId="{ECF264D5-133C-4273-AC7C-99CA9E207CAD}" srcId="{19B87B18-5D16-42EF-97D1-A982AFF7BB6C}" destId="{430EF86C-55F1-41B7-AE5F-B5FBB431013A}" srcOrd="4" destOrd="0" parTransId="{670314E8-DB3F-4841-9D2A-30BE95F6371C}" sibTransId="{38A0D474-A5C6-4378-AF9B-EB222189F54F}"/>
    <dgm:cxn modelId="{8B0A85D8-9D78-4687-A8B3-E15EB83E7D4C}" type="presOf" srcId="{61A4849C-B763-412A-83FB-6570A57A9D5A}" destId="{95C6D559-E410-4B3C-B9FC-45951334E740}" srcOrd="0" destOrd="0" presId="urn:microsoft.com/office/officeart/2005/8/layout/default"/>
    <dgm:cxn modelId="{DC9E0EE1-68E0-4B5B-B8BD-E8803D1016E9}" srcId="{19B87B18-5D16-42EF-97D1-A982AFF7BB6C}" destId="{E2B4C1DE-BAA1-4FCB-A18B-9172E5974352}" srcOrd="5" destOrd="0" parTransId="{80A39D86-1586-4F0C-9A1F-157B4920895B}" sibTransId="{6089EF10-12B0-4B8B-BEDC-AD59788DB1A9}"/>
    <dgm:cxn modelId="{4D509AE1-9733-47CE-B943-668BF8F2A8D2}" type="presOf" srcId="{19B87B18-5D16-42EF-97D1-A982AFF7BB6C}" destId="{D2653A9A-8239-4735-B841-D8D10F0D26A6}" srcOrd="0" destOrd="0" presId="urn:microsoft.com/office/officeart/2005/8/layout/default"/>
    <dgm:cxn modelId="{48BAC9E2-9F3E-4A84-80CB-9707F439C5F7}" srcId="{19B87B18-5D16-42EF-97D1-A982AFF7BB6C}" destId="{4579B152-3E57-4B72-8D77-8D65071AB06A}" srcOrd="15" destOrd="0" parTransId="{6F9AC12B-F74D-4073-BE05-79A017B30305}" sibTransId="{7DE9DA45-FB4E-4AD6-9B67-D9E88150FF6C}"/>
    <dgm:cxn modelId="{DE7CECE6-7BB6-49AA-92CE-35D9846CD710}" srcId="{19B87B18-5D16-42EF-97D1-A982AFF7BB6C}" destId="{1B3CAEE9-6676-417C-B105-2FEE955E149E}" srcOrd="2" destOrd="0" parTransId="{2D960510-856A-4E89-B50A-F77B90190206}" sibTransId="{08DA3DE2-22C5-4101-A915-9E6DF14E1E54}"/>
    <dgm:cxn modelId="{97D315EB-6B99-441A-879A-D29B71A762F1}" srcId="{19B87B18-5D16-42EF-97D1-A982AFF7BB6C}" destId="{A1765477-57D2-40F0-9DA7-52225A55BBFC}" srcOrd="11" destOrd="0" parTransId="{ADC21E11-B98C-4143-A68A-A7CF5A304B7F}" sibTransId="{C3D464B1-15A1-4577-8997-16AE5D1C6FE4}"/>
    <dgm:cxn modelId="{0473B8EC-A735-4F79-9989-DDF0DFEE8F3B}" type="presOf" srcId="{E2B4C1DE-BAA1-4FCB-A18B-9172E5974352}" destId="{5B424481-FB11-42EE-A8AA-56E633507FAB}" srcOrd="0" destOrd="0" presId="urn:microsoft.com/office/officeart/2005/8/layout/default"/>
    <dgm:cxn modelId="{306A70FA-2BA2-41DB-9DDC-50ACC545C2D6}" srcId="{19B87B18-5D16-42EF-97D1-A982AFF7BB6C}" destId="{D3F2DECB-E606-480A-8273-3B0FC4C5FF59}" srcOrd="10" destOrd="0" parTransId="{3A7C5AE6-A5F2-479D-8B38-D9C67C7D2F3B}" sibTransId="{950CC8A6-C470-4C0F-83A2-9D26442506B5}"/>
    <dgm:cxn modelId="{24E6F71D-5552-4B4D-9E86-A2A0E948294C}" type="presParOf" srcId="{D2653A9A-8239-4735-B841-D8D10F0D26A6}" destId="{D2610AFC-D5BD-4BDC-BFB4-0ED2E083446D}" srcOrd="0" destOrd="0" presId="urn:microsoft.com/office/officeart/2005/8/layout/default"/>
    <dgm:cxn modelId="{DA9C1F83-A504-4FF9-AEB9-F3C0D5B9AC11}" type="presParOf" srcId="{D2653A9A-8239-4735-B841-D8D10F0D26A6}" destId="{02B5606C-7AC1-40FE-ACC7-1A2B5E9D4337}" srcOrd="1" destOrd="0" presId="urn:microsoft.com/office/officeart/2005/8/layout/default"/>
    <dgm:cxn modelId="{7DE33FEC-B26E-4741-A657-BA75E4A20D66}" type="presParOf" srcId="{D2653A9A-8239-4735-B841-D8D10F0D26A6}" destId="{88E3292B-2100-48B4-B337-B4008148661C}" srcOrd="2" destOrd="0" presId="urn:microsoft.com/office/officeart/2005/8/layout/default"/>
    <dgm:cxn modelId="{20E2CE5C-67FE-43A5-AA36-9F79BD8121C9}" type="presParOf" srcId="{D2653A9A-8239-4735-B841-D8D10F0D26A6}" destId="{B7E4A808-B8FE-4E33-85AF-C6A6DB182B63}" srcOrd="3" destOrd="0" presId="urn:microsoft.com/office/officeart/2005/8/layout/default"/>
    <dgm:cxn modelId="{DD82D05C-753D-404E-8AD4-AAD3F22E2DB7}" type="presParOf" srcId="{D2653A9A-8239-4735-B841-D8D10F0D26A6}" destId="{52DACCCC-565A-43E2-9E85-5EEE2F73A8F3}" srcOrd="4" destOrd="0" presId="urn:microsoft.com/office/officeart/2005/8/layout/default"/>
    <dgm:cxn modelId="{9E2D4BBF-E518-496F-BDCE-CE9DF177B7B1}" type="presParOf" srcId="{D2653A9A-8239-4735-B841-D8D10F0D26A6}" destId="{DC10F449-FDC2-4290-98F3-895FCA1E5379}" srcOrd="5" destOrd="0" presId="urn:microsoft.com/office/officeart/2005/8/layout/default"/>
    <dgm:cxn modelId="{FE494DBB-549A-4829-AFF5-C7A63D4E4F2A}" type="presParOf" srcId="{D2653A9A-8239-4735-B841-D8D10F0D26A6}" destId="{E8C17004-9C2E-44A4-BDC0-45B2F82CC003}" srcOrd="6" destOrd="0" presId="urn:microsoft.com/office/officeart/2005/8/layout/default"/>
    <dgm:cxn modelId="{94DC7CB7-D923-4136-8241-BB0E733EAB8F}" type="presParOf" srcId="{D2653A9A-8239-4735-B841-D8D10F0D26A6}" destId="{BC93909E-36B5-4E91-A397-64E6A8FB3535}" srcOrd="7" destOrd="0" presId="urn:microsoft.com/office/officeart/2005/8/layout/default"/>
    <dgm:cxn modelId="{FCD1E733-2769-46B7-94B6-79EBE1213691}" type="presParOf" srcId="{D2653A9A-8239-4735-B841-D8D10F0D26A6}" destId="{F72CF126-ACE8-4DEA-9E91-A1E22E9C34EF}" srcOrd="8" destOrd="0" presId="urn:microsoft.com/office/officeart/2005/8/layout/default"/>
    <dgm:cxn modelId="{E8D72C14-B57D-4567-A925-DE3C78B19B19}" type="presParOf" srcId="{D2653A9A-8239-4735-B841-D8D10F0D26A6}" destId="{EA00E4CA-86B6-4C69-8032-2C02DBA6C2CD}" srcOrd="9" destOrd="0" presId="urn:microsoft.com/office/officeart/2005/8/layout/default"/>
    <dgm:cxn modelId="{D0155F71-8770-4ADB-8691-D2CE95C19635}" type="presParOf" srcId="{D2653A9A-8239-4735-B841-D8D10F0D26A6}" destId="{5B424481-FB11-42EE-A8AA-56E633507FAB}" srcOrd="10" destOrd="0" presId="urn:microsoft.com/office/officeart/2005/8/layout/default"/>
    <dgm:cxn modelId="{1A5A84D4-A53E-4AF4-A709-53732B809BAD}" type="presParOf" srcId="{D2653A9A-8239-4735-B841-D8D10F0D26A6}" destId="{78505DBC-233F-43D4-A538-24E7CA01FF50}" srcOrd="11" destOrd="0" presId="urn:microsoft.com/office/officeart/2005/8/layout/default"/>
    <dgm:cxn modelId="{C4C0985A-6861-4D94-819C-0B141A32E1C2}" type="presParOf" srcId="{D2653A9A-8239-4735-B841-D8D10F0D26A6}" destId="{E94E5A68-344F-487E-9255-263321B11788}" srcOrd="12" destOrd="0" presId="urn:microsoft.com/office/officeart/2005/8/layout/default"/>
    <dgm:cxn modelId="{BB384FCE-5BEA-4C20-8EFB-42AED3E4EC18}" type="presParOf" srcId="{D2653A9A-8239-4735-B841-D8D10F0D26A6}" destId="{835B015F-8436-432E-BFE0-01206FB3E20F}" srcOrd="13" destOrd="0" presId="urn:microsoft.com/office/officeart/2005/8/layout/default"/>
    <dgm:cxn modelId="{E27C0BED-7217-431E-8B7E-8FFCC1EC9A35}" type="presParOf" srcId="{D2653A9A-8239-4735-B841-D8D10F0D26A6}" destId="{53411A83-093B-41ED-82C9-66574314D8E2}" srcOrd="14" destOrd="0" presId="urn:microsoft.com/office/officeart/2005/8/layout/default"/>
    <dgm:cxn modelId="{F14C649E-EBE9-471C-A214-B50E1D7A3392}" type="presParOf" srcId="{D2653A9A-8239-4735-B841-D8D10F0D26A6}" destId="{37F1B809-826F-4A4E-A918-5A246011416A}" srcOrd="15" destOrd="0" presId="urn:microsoft.com/office/officeart/2005/8/layout/default"/>
    <dgm:cxn modelId="{71B8BFFF-3B81-4E61-9C1F-1B88BCF09FD9}" type="presParOf" srcId="{D2653A9A-8239-4735-B841-D8D10F0D26A6}" destId="{176D2E08-8EB0-4F19-A973-B0B042D4D0ED}" srcOrd="16" destOrd="0" presId="urn:microsoft.com/office/officeart/2005/8/layout/default"/>
    <dgm:cxn modelId="{B2917971-8742-4E71-876F-8F1F3646961C}" type="presParOf" srcId="{D2653A9A-8239-4735-B841-D8D10F0D26A6}" destId="{8E9129E0-4B07-4BFE-AF71-6921029A2EBB}" srcOrd="17" destOrd="0" presId="urn:microsoft.com/office/officeart/2005/8/layout/default"/>
    <dgm:cxn modelId="{FAF00057-6A88-44E1-9294-0F04C4D89DF6}" type="presParOf" srcId="{D2653A9A-8239-4735-B841-D8D10F0D26A6}" destId="{2D64EC5A-6F27-42AB-892A-BF61F8BB15AA}" srcOrd="18" destOrd="0" presId="urn:microsoft.com/office/officeart/2005/8/layout/default"/>
    <dgm:cxn modelId="{3723FD29-2581-4DB8-A28C-B444B0231E46}" type="presParOf" srcId="{D2653A9A-8239-4735-B841-D8D10F0D26A6}" destId="{A56AC901-C821-48A8-9B45-942320896ED2}" srcOrd="19" destOrd="0" presId="urn:microsoft.com/office/officeart/2005/8/layout/default"/>
    <dgm:cxn modelId="{E0982491-2B71-44F9-9E57-EB3178F28EE6}" type="presParOf" srcId="{D2653A9A-8239-4735-B841-D8D10F0D26A6}" destId="{C88ED25A-B65C-4FB9-86F4-05178A7C1320}" srcOrd="20" destOrd="0" presId="urn:microsoft.com/office/officeart/2005/8/layout/default"/>
    <dgm:cxn modelId="{A06850B2-C09F-4989-9D30-D2142942435A}" type="presParOf" srcId="{D2653A9A-8239-4735-B841-D8D10F0D26A6}" destId="{ED2CBEC5-4074-4CF6-A85E-DCE57D694D5C}" srcOrd="21" destOrd="0" presId="urn:microsoft.com/office/officeart/2005/8/layout/default"/>
    <dgm:cxn modelId="{AB1013CA-1A4D-4715-B2B2-2020F08BA4ED}" type="presParOf" srcId="{D2653A9A-8239-4735-B841-D8D10F0D26A6}" destId="{98F88326-1659-49BA-9FB3-0F26505D3951}" srcOrd="22" destOrd="0" presId="urn:microsoft.com/office/officeart/2005/8/layout/default"/>
    <dgm:cxn modelId="{60AFE3E8-0989-460D-9436-C5B12DDD96F1}" type="presParOf" srcId="{D2653A9A-8239-4735-B841-D8D10F0D26A6}" destId="{2BD59CBA-8B62-4A9E-8BA8-63EAA1145530}" srcOrd="23" destOrd="0" presId="urn:microsoft.com/office/officeart/2005/8/layout/default"/>
    <dgm:cxn modelId="{B9B80DB6-17EA-4809-A6DB-4C9158FEA03D}" type="presParOf" srcId="{D2653A9A-8239-4735-B841-D8D10F0D26A6}" destId="{6FD64BB3-220B-4FAE-B783-5905D943BE88}" srcOrd="24" destOrd="0" presId="urn:microsoft.com/office/officeart/2005/8/layout/default"/>
    <dgm:cxn modelId="{07EBE4FD-70ED-4ED2-AE0E-6B27A4222E50}" type="presParOf" srcId="{D2653A9A-8239-4735-B841-D8D10F0D26A6}" destId="{9463D6AF-C613-429E-AF8A-9D06C20907BF}" srcOrd="25" destOrd="0" presId="urn:microsoft.com/office/officeart/2005/8/layout/default"/>
    <dgm:cxn modelId="{300C240E-BF05-40A3-B860-71BD4B118F8A}" type="presParOf" srcId="{D2653A9A-8239-4735-B841-D8D10F0D26A6}" destId="{228F3B0C-1049-4DDB-9760-C8AF72371F41}" srcOrd="26" destOrd="0" presId="urn:microsoft.com/office/officeart/2005/8/layout/default"/>
    <dgm:cxn modelId="{6BD5D325-B5CC-4CCA-9DDD-6850BC75EF33}" type="presParOf" srcId="{D2653A9A-8239-4735-B841-D8D10F0D26A6}" destId="{99215AF2-4729-4DBC-863C-276C15EA2809}" srcOrd="27" destOrd="0" presId="urn:microsoft.com/office/officeart/2005/8/layout/default"/>
    <dgm:cxn modelId="{663EF803-8E18-4CCC-91EC-197C9A5B7D58}" type="presParOf" srcId="{D2653A9A-8239-4735-B841-D8D10F0D26A6}" destId="{FFE212E7-624B-419D-B499-603AF5800C9B}" srcOrd="28" destOrd="0" presId="urn:microsoft.com/office/officeart/2005/8/layout/default"/>
    <dgm:cxn modelId="{3B2EEC83-E28E-4452-BE31-6B06D948D403}" type="presParOf" srcId="{D2653A9A-8239-4735-B841-D8D10F0D26A6}" destId="{70986F93-E715-42FB-854D-1AABDF30B8EE}" srcOrd="29" destOrd="0" presId="urn:microsoft.com/office/officeart/2005/8/layout/default"/>
    <dgm:cxn modelId="{C5B2906A-4C20-4C95-A1AD-E0219E04EF5C}" type="presParOf" srcId="{D2653A9A-8239-4735-B841-D8D10F0D26A6}" destId="{FB47EA1B-1458-4215-87A2-678B696912BA}" srcOrd="30" destOrd="0" presId="urn:microsoft.com/office/officeart/2005/8/layout/default"/>
    <dgm:cxn modelId="{896F7C05-E8EB-4D15-A834-5C61E6A67927}" type="presParOf" srcId="{D2653A9A-8239-4735-B841-D8D10F0D26A6}" destId="{4740CF30-6FBA-4C91-BEC9-F07A46609214}" srcOrd="31" destOrd="0" presId="urn:microsoft.com/office/officeart/2005/8/layout/default"/>
    <dgm:cxn modelId="{8F50BAED-7194-44BD-AF80-FFCBE865FDBB}" type="presParOf" srcId="{D2653A9A-8239-4735-B841-D8D10F0D26A6}" destId="{1489E9D8-848E-42E4-A1F5-2AE1A4962006}" srcOrd="32" destOrd="0" presId="urn:microsoft.com/office/officeart/2005/8/layout/default"/>
    <dgm:cxn modelId="{1DFECF31-641C-4D1A-A7CE-8EFE158C1195}" type="presParOf" srcId="{D2653A9A-8239-4735-B841-D8D10F0D26A6}" destId="{A3502B66-396C-4AAB-8787-25C22C62DDF4}" srcOrd="33" destOrd="0" presId="urn:microsoft.com/office/officeart/2005/8/layout/default"/>
    <dgm:cxn modelId="{9E40F69F-B9D0-4D88-A964-5AA03B75AE88}" type="presParOf" srcId="{D2653A9A-8239-4735-B841-D8D10F0D26A6}" destId="{95C6D559-E410-4B3C-B9FC-45951334E740}" srcOrd="34" destOrd="0" presId="urn:microsoft.com/office/officeart/2005/8/layout/default"/>
    <dgm:cxn modelId="{3B800F6C-E658-4996-9E11-225DE6CD9088}" type="presParOf" srcId="{D2653A9A-8239-4735-B841-D8D10F0D26A6}" destId="{CEA53084-CFA4-4672-9539-969234E03E4A}" srcOrd="35" destOrd="0" presId="urn:microsoft.com/office/officeart/2005/8/layout/default"/>
    <dgm:cxn modelId="{21A47919-4150-4CD4-BA49-986809AA09E0}" type="presParOf" srcId="{D2653A9A-8239-4735-B841-D8D10F0D26A6}" destId="{6DAD80E6-672E-4485-B53F-7C62A6002C43}" srcOrd="36" destOrd="0" presId="urn:microsoft.com/office/officeart/2005/8/layout/default"/>
    <dgm:cxn modelId="{C7AFCED8-F351-4972-8016-8BF673CE0497}" type="presParOf" srcId="{D2653A9A-8239-4735-B841-D8D10F0D26A6}" destId="{25F1031D-4870-4FA9-BC8F-ED64336A6062}" srcOrd="37" destOrd="0" presId="urn:microsoft.com/office/officeart/2005/8/layout/default"/>
    <dgm:cxn modelId="{BCB1DC21-5755-4053-AD44-A67B62817960}" type="presParOf" srcId="{D2653A9A-8239-4735-B841-D8D10F0D26A6}" destId="{DB865EAB-7D98-4CA4-BABE-817E7A1E994A}"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028110-6C4E-4EAC-BBC4-BDA68F382659}"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2CBB5158-6E39-4030-98AE-D5714961248A}">
      <dgm:prSet/>
      <dgm:spPr/>
      <dgm:t>
        <a:bodyPr/>
        <a:lstStyle/>
        <a:p>
          <a:r>
            <a:rPr lang="en-US" dirty="0"/>
            <a:t>HUDL Camera Package for Athletics</a:t>
          </a:r>
        </a:p>
      </dgm:t>
    </dgm:pt>
    <dgm:pt modelId="{1DBA5DA5-081B-4980-A05D-4F1697E517F2}" type="parTrans" cxnId="{21C3CEA3-85C5-40BB-97A9-642BDA3A4ACC}">
      <dgm:prSet/>
      <dgm:spPr/>
      <dgm:t>
        <a:bodyPr/>
        <a:lstStyle/>
        <a:p>
          <a:endParaRPr lang="en-US"/>
        </a:p>
      </dgm:t>
    </dgm:pt>
    <dgm:pt modelId="{EE31729F-979B-4783-9C89-98826433CDD9}" type="sibTrans" cxnId="{21C3CEA3-85C5-40BB-97A9-642BDA3A4ACC}">
      <dgm:prSet/>
      <dgm:spPr/>
      <dgm:t>
        <a:bodyPr/>
        <a:lstStyle/>
        <a:p>
          <a:endParaRPr lang="en-US"/>
        </a:p>
      </dgm:t>
    </dgm:pt>
    <dgm:pt modelId="{39C9F73C-FBCA-4912-B634-431C2A8D55B7}">
      <dgm:prSet/>
      <dgm:spPr/>
      <dgm:t>
        <a:bodyPr/>
        <a:lstStyle/>
        <a:p>
          <a:r>
            <a:rPr lang="en-US" dirty="0"/>
            <a:t>Lighthouse Facilitators</a:t>
          </a:r>
        </a:p>
      </dgm:t>
    </dgm:pt>
    <dgm:pt modelId="{E097B281-A63E-4D32-876A-015875CE02A0}" type="parTrans" cxnId="{6141CB9D-4C41-4147-8465-157FD50A914B}">
      <dgm:prSet/>
      <dgm:spPr/>
      <dgm:t>
        <a:bodyPr/>
        <a:lstStyle/>
        <a:p>
          <a:endParaRPr lang="en-US"/>
        </a:p>
      </dgm:t>
    </dgm:pt>
    <dgm:pt modelId="{DE05F463-D0CF-419F-AF04-D942FCBC0596}" type="sibTrans" cxnId="{6141CB9D-4C41-4147-8465-157FD50A914B}">
      <dgm:prSet/>
      <dgm:spPr/>
      <dgm:t>
        <a:bodyPr/>
        <a:lstStyle/>
        <a:p>
          <a:endParaRPr lang="en-US"/>
        </a:p>
      </dgm:t>
    </dgm:pt>
    <dgm:pt modelId="{F5669CEF-4EDA-4BA0-971D-591615B559ED}">
      <dgm:prSet/>
      <dgm:spPr/>
      <dgm:t>
        <a:bodyPr/>
        <a:lstStyle/>
        <a:p>
          <a:r>
            <a:rPr lang="en-US" dirty="0"/>
            <a:t>Community Day Staff</a:t>
          </a:r>
        </a:p>
      </dgm:t>
    </dgm:pt>
    <dgm:pt modelId="{3A1189CF-8B06-4E7D-A63A-8C2F79F6440C}" type="parTrans" cxnId="{A937D23F-CCB2-497E-B46C-CA334887E8A1}">
      <dgm:prSet/>
      <dgm:spPr/>
      <dgm:t>
        <a:bodyPr/>
        <a:lstStyle/>
        <a:p>
          <a:endParaRPr lang="en-US"/>
        </a:p>
      </dgm:t>
    </dgm:pt>
    <dgm:pt modelId="{C8192381-1C3B-425B-94F5-E50E12B7C8CE}" type="sibTrans" cxnId="{A937D23F-CCB2-497E-B46C-CA334887E8A1}">
      <dgm:prSet/>
      <dgm:spPr/>
      <dgm:t>
        <a:bodyPr/>
        <a:lstStyle/>
        <a:p>
          <a:endParaRPr lang="en-US"/>
        </a:p>
      </dgm:t>
    </dgm:pt>
    <dgm:pt modelId="{76AE297F-9B9A-4D2F-888E-3AC693551D76}">
      <dgm:prSet/>
      <dgm:spPr/>
      <dgm:t>
        <a:bodyPr/>
        <a:lstStyle/>
        <a:p>
          <a:r>
            <a:rPr lang="en-US" dirty="0"/>
            <a:t>Repair Gas Line at the High School</a:t>
          </a:r>
        </a:p>
      </dgm:t>
    </dgm:pt>
    <dgm:pt modelId="{E8EF9F92-9536-4CA0-9A92-360728FE3F73}" type="parTrans" cxnId="{056F33CB-4E07-4971-AF47-24B31C40C91B}">
      <dgm:prSet/>
      <dgm:spPr/>
      <dgm:t>
        <a:bodyPr/>
        <a:lstStyle/>
        <a:p>
          <a:endParaRPr lang="en-US"/>
        </a:p>
      </dgm:t>
    </dgm:pt>
    <dgm:pt modelId="{C1A9EF2A-BEE5-4A07-B32A-8D8F17753C69}" type="sibTrans" cxnId="{056F33CB-4E07-4971-AF47-24B31C40C91B}">
      <dgm:prSet/>
      <dgm:spPr/>
      <dgm:t>
        <a:bodyPr/>
        <a:lstStyle/>
        <a:p>
          <a:endParaRPr lang="en-US"/>
        </a:p>
      </dgm:t>
    </dgm:pt>
    <dgm:pt modelId="{454207F2-7302-4025-BE50-16D0F676DF2A}">
      <dgm:prSet/>
      <dgm:spPr/>
      <dgm:t>
        <a:bodyPr/>
        <a:lstStyle/>
        <a:p>
          <a:r>
            <a:rPr lang="en-US" dirty="0"/>
            <a:t>iReady Professional Development</a:t>
          </a:r>
        </a:p>
      </dgm:t>
    </dgm:pt>
    <dgm:pt modelId="{673EF181-9854-473F-9EF4-4FF53A83A709}" type="parTrans" cxnId="{E2C8ACB6-67CE-4A75-A893-479E626AD664}">
      <dgm:prSet/>
      <dgm:spPr/>
      <dgm:t>
        <a:bodyPr/>
        <a:lstStyle/>
        <a:p>
          <a:endParaRPr lang="en-US"/>
        </a:p>
      </dgm:t>
    </dgm:pt>
    <dgm:pt modelId="{EA983CB7-9876-479D-91DE-DDF69CE79481}" type="sibTrans" cxnId="{E2C8ACB6-67CE-4A75-A893-479E626AD664}">
      <dgm:prSet/>
      <dgm:spPr/>
      <dgm:t>
        <a:bodyPr/>
        <a:lstStyle/>
        <a:p>
          <a:endParaRPr lang="en-US"/>
        </a:p>
      </dgm:t>
    </dgm:pt>
    <dgm:pt modelId="{DC421F96-38D5-4820-907F-872CBB68E04F}">
      <dgm:prSet/>
      <dgm:spPr/>
      <dgm:t>
        <a:bodyPr/>
        <a:lstStyle/>
        <a:p>
          <a:r>
            <a:rPr lang="en-US" dirty="0"/>
            <a:t>iReady Licenses</a:t>
          </a:r>
        </a:p>
      </dgm:t>
    </dgm:pt>
    <dgm:pt modelId="{577647AA-7317-4D5B-B8B1-10CF44CB9B42}" type="parTrans" cxnId="{AD336C06-08C1-4499-BD4F-55F10722ACFF}">
      <dgm:prSet/>
      <dgm:spPr/>
      <dgm:t>
        <a:bodyPr/>
        <a:lstStyle/>
        <a:p>
          <a:endParaRPr lang="en-US"/>
        </a:p>
      </dgm:t>
    </dgm:pt>
    <dgm:pt modelId="{C0A72712-E718-4468-BE10-A33035E9E91F}" type="sibTrans" cxnId="{AD336C06-08C1-4499-BD4F-55F10722ACFF}">
      <dgm:prSet/>
      <dgm:spPr/>
      <dgm:t>
        <a:bodyPr/>
        <a:lstStyle/>
        <a:p>
          <a:endParaRPr lang="en-US"/>
        </a:p>
      </dgm:t>
    </dgm:pt>
    <dgm:pt modelId="{04530473-12FE-4D4B-AF85-BF18C8681022}">
      <dgm:prSet/>
      <dgm:spPr/>
      <dgm:t>
        <a:bodyPr/>
        <a:lstStyle/>
        <a:p>
          <a:r>
            <a:rPr lang="en-US" dirty="0"/>
            <a:t>Hotspots </a:t>
          </a:r>
        </a:p>
      </dgm:t>
    </dgm:pt>
    <dgm:pt modelId="{F04374C5-6385-403D-A7C1-3563104576B7}" type="parTrans" cxnId="{2581249C-0B23-4ED5-89FB-61A9655B8074}">
      <dgm:prSet/>
      <dgm:spPr/>
      <dgm:t>
        <a:bodyPr/>
        <a:lstStyle/>
        <a:p>
          <a:endParaRPr lang="en-US"/>
        </a:p>
      </dgm:t>
    </dgm:pt>
    <dgm:pt modelId="{0B030C37-484A-4E2D-8873-EA048E410C6A}" type="sibTrans" cxnId="{2581249C-0B23-4ED5-89FB-61A9655B8074}">
      <dgm:prSet/>
      <dgm:spPr/>
      <dgm:t>
        <a:bodyPr/>
        <a:lstStyle/>
        <a:p>
          <a:endParaRPr lang="en-US"/>
        </a:p>
      </dgm:t>
    </dgm:pt>
    <dgm:pt modelId="{F3B1C177-CC5B-4F7B-9DC7-C99574B0971B}">
      <dgm:prSet/>
      <dgm:spPr/>
      <dgm:t>
        <a:bodyPr/>
        <a:lstStyle/>
        <a:p>
          <a:r>
            <a:rPr lang="en-US" dirty="0"/>
            <a:t>Resources for Family and Consumer Sciences</a:t>
          </a:r>
        </a:p>
      </dgm:t>
    </dgm:pt>
    <dgm:pt modelId="{4A7DCC99-3CB2-4A8A-98C3-B0E5B8C4673F}" type="parTrans" cxnId="{EA3C7637-B8A7-438C-9617-CF377A7BF82F}">
      <dgm:prSet/>
      <dgm:spPr/>
      <dgm:t>
        <a:bodyPr/>
        <a:lstStyle/>
        <a:p>
          <a:endParaRPr lang="en-US"/>
        </a:p>
      </dgm:t>
    </dgm:pt>
    <dgm:pt modelId="{6A1E9FA6-FBF7-4990-A85C-F41FA4F05D84}" type="sibTrans" cxnId="{EA3C7637-B8A7-438C-9617-CF377A7BF82F}">
      <dgm:prSet/>
      <dgm:spPr/>
      <dgm:t>
        <a:bodyPr/>
        <a:lstStyle/>
        <a:p>
          <a:endParaRPr lang="en-US"/>
        </a:p>
      </dgm:t>
    </dgm:pt>
    <dgm:pt modelId="{8D8A26B2-E780-480E-8234-62DCBC287C68}">
      <dgm:prSet/>
      <dgm:spPr/>
      <dgm:t>
        <a:bodyPr/>
        <a:lstStyle/>
        <a:p>
          <a:r>
            <a:rPr lang="en-US" dirty="0"/>
            <a:t>Partial Funding for Air Handler at the High School</a:t>
          </a:r>
        </a:p>
      </dgm:t>
    </dgm:pt>
    <dgm:pt modelId="{8EE2F21A-1B40-4FB0-BC5F-793B7CDCB5AC}" type="parTrans" cxnId="{9A935BD1-B1C3-4FB1-815A-BD4A842779D3}">
      <dgm:prSet/>
      <dgm:spPr/>
      <dgm:t>
        <a:bodyPr/>
        <a:lstStyle/>
        <a:p>
          <a:endParaRPr lang="en-US"/>
        </a:p>
      </dgm:t>
    </dgm:pt>
    <dgm:pt modelId="{5360F068-F745-49C2-B991-28236BA3BDB1}" type="sibTrans" cxnId="{9A935BD1-B1C3-4FB1-815A-BD4A842779D3}">
      <dgm:prSet/>
      <dgm:spPr/>
      <dgm:t>
        <a:bodyPr/>
        <a:lstStyle/>
        <a:p>
          <a:endParaRPr lang="en-US"/>
        </a:p>
      </dgm:t>
    </dgm:pt>
    <dgm:pt modelId="{16AC677E-A27C-45F7-B7BC-E4EEFA6541C5}" type="pres">
      <dgm:prSet presAssocID="{7E028110-6C4E-4EAC-BBC4-BDA68F382659}" presName="diagram" presStyleCnt="0">
        <dgm:presLayoutVars>
          <dgm:dir/>
          <dgm:resizeHandles val="exact"/>
        </dgm:presLayoutVars>
      </dgm:prSet>
      <dgm:spPr/>
    </dgm:pt>
    <dgm:pt modelId="{1499DEB2-DD4C-4988-B96F-F46BD3BC10D4}" type="pres">
      <dgm:prSet presAssocID="{2CBB5158-6E39-4030-98AE-D5714961248A}" presName="node" presStyleLbl="node1" presStyleIdx="0" presStyleCnt="9">
        <dgm:presLayoutVars>
          <dgm:bulletEnabled val="1"/>
        </dgm:presLayoutVars>
      </dgm:prSet>
      <dgm:spPr/>
    </dgm:pt>
    <dgm:pt modelId="{EA60C930-174E-4300-AD35-79543820DC53}" type="pres">
      <dgm:prSet presAssocID="{EE31729F-979B-4783-9C89-98826433CDD9}" presName="sibTrans" presStyleCnt="0"/>
      <dgm:spPr/>
    </dgm:pt>
    <dgm:pt modelId="{82705D48-9252-4ACC-A68C-861936B3DA10}" type="pres">
      <dgm:prSet presAssocID="{39C9F73C-FBCA-4912-B634-431C2A8D55B7}" presName="node" presStyleLbl="node1" presStyleIdx="1" presStyleCnt="9">
        <dgm:presLayoutVars>
          <dgm:bulletEnabled val="1"/>
        </dgm:presLayoutVars>
      </dgm:prSet>
      <dgm:spPr/>
    </dgm:pt>
    <dgm:pt modelId="{8F6CD792-73BF-4C3B-A374-4F191FACCA4D}" type="pres">
      <dgm:prSet presAssocID="{DE05F463-D0CF-419F-AF04-D942FCBC0596}" presName="sibTrans" presStyleCnt="0"/>
      <dgm:spPr/>
    </dgm:pt>
    <dgm:pt modelId="{5A5EC6B9-119C-4B5E-8088-685D97629D28}" type="pres">
      <dgm:prSet presAssocID="{F5669CEF-4EDA-4BA0-971D-591615B559ED}" presName="node" presStyleLbl="node1" presStyleIdx="2" presStyleCnt="9">
        <dgm:presLayoutVars>
          <dgm:bulletEnabled val="1"/>
        </dgm:presLayoutVars>
      </dgm:prSet>
      <dgm:spPr/>
    </dgm:pt>
    <dgm:pt modelId="{CA4E962A-BE28-41F7-B730-78B96CD138B2}" type="pres">
      <dgm:prSet presAssocID="{C8192381-1C3B-425B-94F5-E50E12B7C8CE}" presName="sibTrans" presStyleCnt="0"/>
      <dgm:spPr/>
    </dgm:pt>
    <dgm:pt modelId="{D00426F1-25DB-4ACD-A4DD-BFE62B18008A}" type="pres">
      <dgm:prSet presAssocID="{76AE297F-9B9A-4D2F-888E-3AC693551D76}" presName="node" presStyleLbl="node1" presStyleIdx="3" presStyleCnt="9">
        <dgm:presLayoutVars>
          <dgm:bulletEnabled val="1"/>
        </dgm:presLayoutVars>
      </dgm:prSet>
      <dgm:spPr/>
    </dgm:pt>
    <dgm:pt modelId="{B343F1F2-D664-4BD9-8258-2DC1030EC8AA}" type="pres">
      <dgm:prSet presAssocID="{C1A9EF2A-BEE5-4A07-B32A-8D8F17753C69}" presName="sibTrans" presStyleCnt="0"/>
      <dgm:spPr/>
    </dgm:pt>
    <dgm:pt modelId="{0BA21FDB-5E26-4843-BC59-D932DBF94FDA}" type="pres">
      <dgm:prSet presAssocID="{454207F2-7302-4025-BE50-16D0F676DF2A}" presName="node" presStyleLbl="node1" presStyleIdx="4" presStyleCnt="9">
        <dgm:presLayoutVars>
          <dgm:bulletEnabled val="1"/>
        </dgm:presLayoutVars>
      </dgm:prSet>
      <dgm:spPr/>
    </dgm:pt>
    <dgm:pt modelId="{D79E0033-C234-4759-8844-A35340423778}" type="pres">
      <dgm:prSet presAssocID="{EA983CB7-9876-479D-91DE-DDF69CE79481}" presName="sibTrans" presStyleCnt="0"/>
      <dgm:spPr/>
    </dgm:pt>
    <dgm:pt modelId="{C9ECE241-A925-4E61-BF2F-BFEBD313D621}" type="pres">
      <dgm:prSet presAssocID="{DC421F96-38D5-4820-907F-872CBB68E04F}" presName="node" presStyleLbl="node1" presStyleIdx="5" presStyleCnt="9">
        <dgm:presLayoutVars>
          <dgm:bulletEnabled val="1"/>
        </dgm:presLayoutVars>
      </dgm:prSet>
      <dgm:spPr/>
    </dgm:pt>
    <dgm:pt modelId="{980BD780-0CC9-4FA6-8143-3CA9F4B77DE8}" type="pres">
      <dgm:prSet presAssocID="{C0A72712-E718-4468-BE10-A33035E9E91F}" presName="sibTrans" presStyleCnt="0"/>
      <dgm:spPr/>
    </dgm:pt>
    <dgm:pt modelId="{2267D90C-CD14-478F-A501-33A39194CFA7}" type="pres">
      <dgm:prSet presAssocID="{04530473-12FE-4D4B-AF85-BF18C8681022}" presName="node" presStyleLbl="node1" presStyleIdx="6" presStyleCnt="9">
        <dgm:presLayoutVars>
          <dgm:bulletEnabled val="1"/>
        </dgm:presLayoutVars>
      </dgm:prSet>
      <dgm:spPr/>
    </dgm:pt>
    <dgm:pt modelId="{38C52B7A-587C-4374-A02A-B505E2EEB43F}" type="pres">
      <dgm:prSet presAssocID="{0B030C37-484A-4E2D-8873-EA048E410C6A}" presName="sibTrans" presStyleCnt="0"/>
      <dgm:spPr/>
    </dgm:pt>
    <dgm:pt modelId="{EB4DEF38-1E4B-4749-A873-067723A85CDF}" type="pres">
      <dgm:prSet presAssocID="{F3B1C177-CC5B-4F7B-9DC7-C99574B0971B}" presName="node" presStyleLbl="node1" presStyleIdx="7" presStyleCnt="9">
        <dgm:presLayoutVars>
          <dgm:bulletEnabled val="1"/>
        </dgm:presLayoutVars>
      </dgm:prSet>
      <dgm:spPr/>
    </dgm:pt>
    <dgm:pt modelId="{39BD4A35-BB8A-4987-ABDC-9D008C2D6658}" type="pres">
      <dgm:prSet presAssocID="{6A1E9FA6-FBF7-4990-A85C-F41FA4F05D84}" presName="sibTrans" presStyleCnt="0"/>
      <dgm:spPr/>
    </dgm:pt>
    <dgm:pt modelId="{9995DCAC-17F9-4D08-8ADD-AD29B3DBE926}" type="pres">
      <dgm:prSet presAssocID="{8D8A26B2-E780-480E-8234-62DCBC287C68}" presName="node" presStyleLbl="node1" presStyleIdx="8" presStyleCnt="9">
        <dgm:presLayoutVars>
          <dgm:bulletEnabled val="1"/>
        </dgm:presLayoutVars>
      </dgm:prSet>
      <dgm:spPr/>
    </dgm:pt>
  </dgm:ptLst>
  <dgm:cxnLst>
    <dgm:cxn modelId="{72F29B02-5A93-451D-9453-58873E41E42A}" type="presOf" srcId="{7E028110-6C4E-4EAC-BBC4-BDA68F382659}" destId="{16AC677E-A27C-45F7-B7BC-E4EEFA6541C5}" srcOrd="0" destOrd="0" presId="urn:microsoft.com/office/officeart/2005/8/layout/default"/>
    <dgm:cxn modelId="{AD336C06-08C1-4499-BD4F-55F10722ACFF}" srcId="{7E028110-6C4E-4EAC-BBC4-BDA68F382659}" destId="{DC421F96-38D5-4820-907F-872CBB68E04F}" srcOrd="5" destOrd="0" parTransId="{577647AA-7317-4D5B-B8B1-10CF44CB9B42}" sibTransId="{C0A72712-E718-4468-BE10-A33035E9E91F}"/>
    <dgm:cxn modelId="{B8AF9721-E126-4547-B0AA-F36BE3A07A4C}" type="presOf" srcId="{F5669CEF-4EDA-4BA0-971D-591615B559ED}" destId="{5A5EC6B9-119C-4B5E-8088-685D97629D28}" srcOrd="0" destOrd="0" presId="urn:microsoft.com/office/officeart/2005/8/layout/default"/>
    <dgm:cxn modelId="{EA3C7637-B8A7-438C-9617-CF377A7BF82F}" srcId="{7E028110-6C4E-4EAC-BBC4-BDA68F382659}" destId="{F3B1C177-CC5B-4F7B-9DC7-C99574B0971B}" srcOrd="7" destOrd="0" parTransId="{4A7DCC99-3CB2-4A8A-98C3-B0E5B8C4673F}" sibTransId="{6A1E9FA6-FBF7-4990-A85C-F41FA4F05D84}"/>
    <dgm:cxn modelId="{A937D23F-CCB2-497E-B46C-CA334887E8A1}" srcId="{7E028110-6C4E-4EAC-BBC4-BDA68F382659}" destId="{F5669CEF-4EDA-4BA0-971D-591615B559ED}" srcOrd="2" destOrd="0" parTransId="{3A1189CF-8B06-4E7D-A63A-8C2F79F6440C}" sibTransId="{C8192381-1C3B-425B-94F5-E50E12B7C8CE}"/>
    <dgm:cxn modelId="{811F9146-B971-498C-85D3-8295B419835E}" type="presOf" srcId="{76AE297F-9B9A-4D2F-888E-3AC693551D76}" destId="{D00426F1-25DB-4ACD-A4DD-BFE62B18008A}" srcOrd="0" destOrd="0" presId="urn:microsoft.com/office/officeart/2005/8/layout/default"/>
    <dgm:cxn modelId="{FAA76682-B2C0-42EE-8839-DCF01C8B3B8B}" type="presOf" srcId="{454207F2-7302-4025-BE50-16D0F676DF2A}" destId="{0BA21FDB-5E26-4843-BC59-D932DBF94FDA}" srcOrd="0" destOrd="0" presId="urn:microsoft.com/office/officeart/2005/8/layout/default"/>
    <dgm:cxn modelId="{62403B8F-828C-4FAD-A4EE-89E7BBD51D68}" type="presOf" srcId="{DC421F96-38D5-4820-907F-872CBB68E04F}" destId="{C9ECE241-A925-4E61-BF2F-BFEBD313D621}" srcOrd="0" destOrd="0" presId="urn:microsoft.com/office/officeart/2005/8/layout/default"/>
    <dgm:cxn modelId="{56BC3792-F10C-49F5-AE8F-9953003CF046}" type="presOf" srcId="{39C9F73C-FBCA-4912-B634-431C2A8D55B7}" destId="{82705D48-9252-4ACC-A68C-861936B3DA10}" srcOrd="0" destOrd="0" presId="urn:microsoft.com/office/officeart/2005/8/layout/default"/>
    <dgm:cxn modelId="{2581249C-0B23-4ED5-89FB-61A9655B8074}" srcId="{7E028110-6C4E-4EAC-BBC4-BDA68F382659}" destId="{04530473-12FE-4D4B-AF85-BF18C8681022}" srcOrd="6" destOrd="0" parTransId="{F04374C5-6385-403D-A7C1-3563104576B7}" sibTransId="{0B030C37-484A-4E2D-8873-EA048E410C6A}"/>
    <dgm:cxn modelId="{6141CB9D-4C41-4147-8465-157FD50A914B}" srcId="{7E028110-6C4E-4EAC-BBC4-BDA68F382659}" destId="{39C9F73C-FBCA-4912-B634-431C2A8D55B7}" srcOrd="1" destOrd="0" parTransId="{E097B281-A63E-4D32-876A-015875CE02A0}" sibTransId="{DE05F463-D0CF-419F-AF04-D942FCBC0596}"/>
    <dgm:cxn modelId="{21C3CEA3-85C5-40BB-97A9-642BDA3A4ACC}" srcId="{7E028110-6C4E-4EAC-BBC4-BDA68F382659}" destId="{2CBB5158-6E39-4030-98AE-D5714961248A}" srcOrd="0" destOrd="0" parTransId="{1DBA5DA5-081B-4980-A05D-4F1697E517F2}" sibTransId="{EE31729F-979B-4783-9C89-98826433CDD9}"/>
    <dgm:cxn modelId="{E2C8ACB6-67CE-4A75-A893-479E626AD664}" srcId="{7E028110-6C4E-4EAC-BBC4-BDA68F382659}" destId="{454207F2-7302-4025-BE50-16D0F676DF2A}" srcOrd="4" destOrd="0" parTransId="{673EF181-9854-473F-9EF4-4FF53A83A709}" sibTransId="{EA983CB7-9876-479D-91DE-DDF69CE79481}"/>
    <dgm:cxn modelId="{056F33CB-4E07-4971-AF47-24B31C40C91B}" srcId="{7E028110-6C4E-4EAC-BBC4-BDA68F382659}" destId="{76AE297F-9B9A-4D2F-888E-3AC693551D76}" srcOrd="3" destOrd="0" parTransId="{E8EF9F92-9536-4CA0-9A92-360728FE3F73}" sibTransId="{C1A9EF2A-BEE5-4A07-B32A-8D8F17753C69}"/>
    <dgm:cxn modelId="{A0F5B1CE-B760-4F06-A436-244EBEA4AF4B}" type="presOf" srcId="{2CBB5158-6E39-4030-98AE-D5714961248A}" destId="{1499DEB2-DD4C-4988-B96F-F46BD3BC10D4}" srcOrd="0" destOrd="0" presId="urn:microsoft.com/office/officeart/2005/8/layout/default"/>
    <dgm:cxn modelId="{9A935BD1-B1C3-4FB1-815A-BD4A842779D3}" srcId="{7E028110-6C4E-4EAC-BBC4-BDA68F382659}" destId="{8D8A26B2-E780-480E-8234-62DCBC287C68}" srcOrd="8" destOrd="0" parTransId="{8EE2F21A-1B40-4FB0-BC5F-793B7CDCB5AC}" sibTransId="{5360F068-F745-49C2-B991-28236BA3BDB1}"/>
    <dgm:cxn modelId="{E4FED0E4-BF67-48DE-8960-7CE8E31C010B}" type="presOf" srcId="{04530473-12FE-4D4B-AF85-BF18C8681022}" destId="{2267D90C-CD14-478F-A501-33A39194CFA7}" srcOrd="0" destOrd="0" presId="urn:microsoft.com/office/officeart/2005/8/layout/default"/>
    <dgm:cxn modelId="{B00224F3-1B1A-4DE1-8B37-6CFB3E3E15D3}" type="presOf" srcId="{F3B1C177-CC5B-4F7B-9DC7-C99574B0971B}" destId="{EB4DEF38-1E4B-4749-A873-067723A85CDF}" srcOrd="0" destOrd="0" presId="urn:microsoft.com/office/officeart/2005/8/layout/default"/>
    <dgm:cxn modelId="{59C993FA-1CB3-4EAE-A076-6BFAA026864E}" type="presOf" srcId="{8D8A26B2-E780-480E-8234-62DCBC287C68}" destId="{9995DCAC-17F9-4D08-8ADD-AD29B3DBE926}" srcOrd="0" destOrd="0" presId="urn:microsoft.com/office/officeart/2005/8/layout/default"/>
    <dgm:cxn modelId="{60705EB3-DEBB-43A4-8190-3CB93862EB2E}" type="presParOf" srcId="{16AC677E-A27C-45F7-B7BC-E4EEFA6541C5}" destId="{1499DEB2-DD4C-4988-B96F-F46BD3BC10D4}" srcOrd="0" destOrd="0" presId="urn:microsoft.com/office/officeart/2005/8/layout/default"/>
    <dgm:cxn modelId="{7C8BC7D0-5AC6-4B26-856E-DBFAA7AA1A4C}" type="presParOf" srcId="{16AC677E-A27C-45F7-B7BC-E4EEFA6541C5}" destId="{EA60C930-174E-4300-AD35-79543820DC53}" srcOrd="1" destOrd="0" presId="urn:microsoft.com/office/officeart/2005/8/layout/default"/>
    <dgm:cxn modelId="{185AEA5F-1979-46CB-B62B-91AF8F5158D1}" type="presParOf" srcId="{16AC677E-A27C-45F7-B7BC-E4EEFA6541C5}" destId="{82705D48-9252-4ACC-A68C-861936B3DA10}" srcOrd="2" destOrd="0" presId="urn:microsoft.com/office/officeart/2005/8/layout/default"/>
    <dgm:cxn modelId="{A88FA3A0-EED9-4C5B-8860-B787DCB128D1}" type="presParOf" srcId="{16AC677E-A27C-45F7-B7BC-E4EEFA6541C5}" destId="{8F6CD792-73BF-4C3B-A374-4F191FACCA4D}" srcOrd="3" destOrd="0" presId="urn:microsoft.com/office/officeart/2005/8/layout/default"/>
    <dgm:cxn modelId="{C44B6124-A65D-4D2B-8ACA-618676DF5630}" type="presParOf" srcId="{16AC677E-A27C-45F7-B7BC-E4EEFA6541C5}" destId="{5A5EC6B9-119C-4B5E-8088-685D97629D28}" srcOrd="4" destOrd="0" presId="urn:microsoft.com/office/officeart/2005/8/layout/default"/>
    <dgm:cxn modelId="{140D2BF2-ACAE-43CC-93F5-D13D398C42E3}" type="presParOf" srcId="{16AC677E-A27C-45F7-B7BC-E4EEFA6541C5}" destId="{CA4E962A-BE28-41F7-B730-78B96CD138B2}" srcOrd="5" destOrd="0" presId="urn:microsoft.com/office/officeart/2005/8/layout/default"/>
    <dgm:cxn modelId="{D9E57C9A-5AD9-4670-B071-A7A578D65A80}" type="presParOf" srcId="{16AC677E-A27C-45F7-B7BC-E4EEFA6541C5}" destId="{D00426F1-25DB-4ACD-A4DD-BFE62B18008A}" srcOrd="6" destOrd="0" presId="urn:microsoft.com/office/officeart/2005/8/layout/default"/>
    <dgm:cxn modelId="{F92E41A3-2C91-4439-B848-B81E50CB255F}" type="presParOf" srcId="{16AC677E-A27C-45F7-B7BC-E4EEFA6541C5}" destId="{B343F1F2-D664-4BD9-8258-2DC1030EC8AA}" srcOrd="7" destOrd="0" presId="urn:microsoft.com/office/officeart/2005/8/layout/default"/>
    <dgm:cxn modelId="{1BB806F9-3003-4712-89E1-0341B1E75793}" type="presParOf" srcId="{16AC677E-A27C-45F7-B7BC-E4EEFA6541C5}" destId="{0BA21FDB-5E26-4843-BC59-D932DBF94FDA}" srcOrd="8" destOrd="0" presId="urn:microsoft.com/office/officeart/2005/8/layout/default"/>
    <dgm:cxn modelId="{24D9FFAE-0A33-4CDA-A5DF-A8041D2F0039}" type="presParOf" srcId="{16AC677E-A27C-45F7-B7BC-E4EEFA6541C5}" destId="{D79E0033-C234-4759-8844-A35340423778}" srcOrd="9" destOrd="0" presId="urn:microsoft.com/office/officeart/2005/8/layout/default"/>
    <dgm:cxn modelId="{F0944CDA-C4EC-4EAC-BE54-30B1479DE024}" type="presParOf" srcId="{16AC677E-A27C-45F7-B7BC-E4EEFA6541C5}" destId="{C9ECE241-A925-4E61-BF2F-BFEBD313D621}" srcOrd="10" destOrd="0" presId="urn:microsoft.com/office/officeart/2005/8/layout/default"/>
    <dgm:cxn modelId="{04117C1E-E4C2-478B-9CF1-953DD34330BC}" type="presParOf" srcId="{16AC677E-A27C-45F7-B7BC-E4EEFA6541C5}" destId="{980BD780-0CC9-4FA6-8143-3CA9F4B77DE8}" srcOrd="11" destOrd="0" presId="urn:microsoft.com/office/officeart/2005/8/layout/default"/>
    <dgm:cxn modelId="{2FCC5EDD-064F-4615-BA81-659454926FCE}" type="presParOf" srcId="{16AC677E-A27C-45F7-B7BC-E4EEFA6541C5}" destId="{2267D90C-CD14-478F-A501-33A39194CFA7}" srcOrd="12" destOrd="0" presId="urn:microsoft.com/office/officeart/2005/8/layout/default"/>
    <dgm:cxn modelId="{CFB4DF63-3B88-46E3-840C-2A13C3646B0A}" type="presParOf" srcId="{16AC677E-A27C-45F7-B7BC-E4EEFA6541C5}" destId="{38C52B7A-587C-4374-A02A-B505E2EEB43F}" srcOrd="13" destOrd="0" presId="urn:microsoft.com/office/officeart/2005/8/layout/default"/>
    <dgm:cxn modelId="{505FF986-B152-44A0-9A7C-8C108A6E6E03}" type="presParOf" srcId="{16AC677E-A27C-45F7-B7BC-E4EEFA6541C5}" destId="{EB4DEF38-1E4B-4749-A873-067723A85CDF}" srcOrd="14" destOrd="0" presId="urn:microsoft.com/office/officeart/2005/8/layout/default"/>
    <dgm:cxn modelId="{A4B077E8-5AC2-4950-9286-B5C78EC3165A}" type="presParOf" srcId="{16AC677E-A27C-45F7-B7BC-E4EEFA6541C5}" destId="{39BD4A35-BB8A-4987-ABDC-9D008C2D6658}" srcOrd="15" destOrd="0" presId="urn:microsoft.com/office/officeart/2005/8/layout/default"/>
    <dgm:cxn modelId="{3ECE74CF-407F-4A2E-8660-7498BE591425}" type="presParOf" srcId="{16AC677E-A27C-45F7-B7BC-E4EEFA6541C5}" destId="{9995DCAC-17F9-4D08-8ADD-AD29B3DBE926}"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01A69B-32CA-4825-9BCE-F1E5EA026C2A}"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7D279776-0F22-4AD8-89AC-0F8AEE09CE0E}">
      <dgm:prSet/>
      <dgm:spPr/>
      <dgm:t>
        <a:bodyPr/>
        <a:lstStyle/>
        <a:p>
          <a:r>
            <a:rPr lang="en-US" dirty="0"/>
            <a:t>Literacy Coach MS</a:t>
          </a:r>
        </a:p>
      </dgm:t>
    </dgm:pt>
    <dgm:pt modelId="{3382EF95-89B2-495E-B466-7D4A9C8009CE}" type="parTrans" cxnId="{E9FFBF9A-D832-48BC-A2B1-74792A0B0E45}">
      <dgm:prSet/>
      <dgm:spPr/>
      <dgm:t>
        <a:bodyPr/>
        <a:lstStyle/>
        <a:p>
          <a:endParaRPr lang="en-US"/>
        </a:p>
      </dgm:t>
    </dgm:pt>
    <dgm:pt modelId="{B207C772-15AF-4A7A-8557-B4EE9A563906}" type="sibTrans" cxnId="{E9FFBF9A-D832-48BC-A2B1-74792A0B0E45}">
      <dgm:prSet/>
      <dgm:spPr/>
      <dgm:t>
        <a:bodyPr/>
        <a:lstStyle/>
        <a:p>
          <a:endParaRPr lang="en-US"/>
        </a:p>
      </dgm:t>
    </dgm:pt>
    <dgm:pt modelId="{FE929757-1F5E-4E87-8C01-1C2FA91B0E88}">
      <dgm:prSet/>
      <dgm:spPr/>
      <dgm:t>
        <a:bodyPr/>
        <a:lstStyle/>
        <a:p>
          <a:r>
            <a:rPr lang="en-US" dirty="0"/>
            <a:t>Math Coach MS</a:t>
          </a:r>
        </a:p>
      </dgm:t>
    </dgm:pt>
    <dgm:pt modelId="{0A7DCC09-4154-4FBC-B262-26814C1FDF2A}" type="parTrans" cxnId="{8B14AEAA-FD4F-4749-8347-CD2D91B0255A}">
      <dgm:prSet/>
      <dgm:spPr/>
      <dgm:t>
        <a:bodyPr/>
        <a:lstStyle/>
        <a:p>
          <a:endParaRPr lang="en-US"/>
        </a:p>
      </dgm:t>
    </dgm:pt>
    <dgm:pt modelId="{50544102-8E34-46C5-881C-4F52FED54E62}" type="sibTrans" cxnId="{8B14AEAA-FD4F-4749-8347-CD2D91B0255A}">
      <dgm:prSet/>
      <dgm:spPr/>
      <dgm:t>
        <a:bodyPr/>
        <a:lstStyle/>
        <a:p>
          <a:endParaRPr lang="en-US"/>
        </a:p>
      </dgm:t>
    </dgm:pt>
    <dgm:pt modelId="{104EA4CA-001F-4252-91C0-6288A9F5E9DE}">
      <dgm:prSet/>
      <dgm:spPr/>
      <dgm:t>
        <a:bodyPr/>
        <a:lstStyle/>
        <a:p>
          <a:r>
            <a:rPr lang="en-US" dirty="0"/>
            <a:t>Writing Lab Teacher HS</a:t>
          </a:r>
        </a:p>
      </dgm:t>
    </dgm:pt>
    <dgm:pt modelId="{CA248618-E123-4FFD-8955-25485AEF19CD}" type="parTrans" cxnId="{992E739C-DB13-4546-A177-1702B417A180}">
      <dgm:prSet/>
      <dgm:spPr/>
      <dgm:t>
        <a:bodyPr/>
        <a:lstStyle/>
        <a:p>
          <a:endParaRPr lang="en-US"/>
        </a:p>
      </dgm:t>
    </dgm:pt>
    <dgm:pt modelId="{2B40A1F3-C0BC-4A6D-AF31-5F4CA8DF0206}" type="sibTrans" cxnId="{992E739C-DB13-4546-A177-1702B417A180}">
      <dgm:prSet/>
      <dgm:spPr/>
      <dgm:t>
        <a:bodyPr/>
        <a:lstStyle/>
        <a:p>
          <a:endParaRPr lang="en-US"/>
        </a:p>
      </dgm:t>
    </dgm:pt>
    <dgm:pt modelId="{738397FF-B5D0-4408-A8A2-C7A3AA0D94E1}">
      <dgm:prSet/>
      <dgm:spPr/>
      <dgm:t>
        <a:bodyPr/>
        <a:lstStyle/>
        <a:p>
          <a:r>
            <a:rPr lang="en-US" dirty="0"/>
            <a:t>Math Lab Teacher HS</a:t>
          </a:r>
        </a:p>
      </dgm:t>
    </dgm:pt>
    <dgm:pt modelId="{F5C77276-475B-40EF-A0B4-A315F59DE670}" type="parTrans" cxnId="{B3EFF56C-5A21-4BDF-8373-D5A2767EAEDC}">
      <dgm:prSet/>
      <dgm:spPr/>
      <dgm:t>
        <a:bodyPr/>
        <a:lstStyle/>
        <a:p>
          <a:endParaRPr lang="en-US"/>
        </a:p>
      </dgm:t>
    </dgm:pt>
    <dgm:pt modelId="{C614B737-C9E1-4F17-838D-90253E280115}" type="sibTrans" cxnId="{B3EFF56C-5A21-4BDF-8373-D5A2767EAEDC}">
      <dgm:prSet/>
      <dgm:spPr/>
      <dgm:t>
        <a:bodyPr/>
        <a:lstStyle/>
        <a:p>
          <a:endParaRPr lang="en-US"/>
        </a:p>
      </dgm:t>
    </dgm:pt>
    <dgm:pt modelId="{5EB8A382-E015-4C30-AEC5-72EAE2D0A7DE}">
      <dgm:prSet/>
      <dgm:spPr/>
      <dgm:t>
        <a:bodyPr/>
        <a:lstStyle/>
        <a:p>
          <a:r>
            <a:rPr lang="en-US" dirty="0"/>
            <a:t>Social Worker</a:t>
          </a:r>
        </a:p>
      </dgm:t>
    </dgm:pt>
    <dgm:pt modelId="{4F0FCA25-E8AB-47D8-BE39-CF7CAF7D3A89}" type="parTrans" cxnId="{E42F7DA8-73D0-4A03-A45A-7A055AE47354}">
      <dgm:prSet/>
      <dgm:spPr/>
      <dgm:t>
        <a:bodyPr/>
        <a:lstStyle/>
        <a:p>
          <a:endParaRPr lang="en-US"/>
        </a:p>
      </dgm:t>
    </dgm:pt>
    <dgm:pt modelId="{D38F5655-6115-4998-BC06-29C8F62BEF9A}" type="sibTrans" cxnId="{E42F7DA8-73D0-4A03-A45A-7A055AE47354}">
      <dgm:prSet/>
      <dgm:spPr/>
      <dgm:t>
        <a:bodyPr/>
        <a:lstStyle/>
        <a:p>
          <a:endParaRPr lang="en-US"/>
        </a:p>
      </dgm:t>
    </dgm:pt>
    <dgm:pt modelId="{444210FF-DEF9-4FD0-9DD8-77C620467773}">
      <dgm:prSet/>
      <dgm:spPr/>
      <dgm:t>
        <a:bodyPr/>
        <a:lstStyle/>
        <a:p>
          <a:r>
            <a:rPr lang="en-US" dirty="0"/>
            <a:t>Counselor</a:t>
          </a:r>
        </a:p>
      </dgm:t>
    </dgm:pt>
    <dgm:pt modelId="{AEE84978-0F19-4938-8C1E-556E2AC3518F}" type="parTrans" cxnId="{26D7F155-06D5-4180-AC94-55BB342FC6E7}">
      <dgm:prSet/>
      <dgm:spPr/>
      <dgm:t>
        <a:bodyPr/>
        <a:lstStyle/>
        <a:p>
          <a:endParaRPr lang="en-US"/>
        </a:p>
      </dgm:t>
    </dgm:pt>
    <dgm:pt modelId="{ED2F00F7-C144-4856-9508-E2AE52E2B31F}" type="sibTrans" cxnId="{26D7F155-06D5-4180-AC94-55BB342FC6E7}">
      <dgm:prSet/>
      <dgm:spPr/>
      <dgm:t>
        <a:bodyPr/>
        <a:lstStyle/>
        <a:p>
          <a:endParaRPr lang="en-US"/>
        </a:p>
      </dgm:t>
    </dgm:pt>
    <dgm:pt modelId="{035FF4D4-AD57-4924-B100-244384662B22}">
      <dgm:prSet/>
      <dgm:spPr/>
      <dgm:t>
        <a:bodyPr/>
        <a:lstStyle/>
        <a:p>
          <a:r>
            <a:rPr lang="en-US" dirty="0"/>
            <a:t>Behavior Specialist</a:t>
          </a:r>
        </a:p>
      </dgm:t>
    </dgm:pt>
    <dgm:pt modelId="{AA9D405A-6B7E-4730-B59D-2BE8A78D5D4A}" type="parTrans" cxnId="{F916549C-CA43-42A2-BABC-21CB0DCF1C5C}">
      <dgm:prSet/>
      <dgm:spPr/>
      <dgm:t>
        <a:bodyPr/>
        <a:lstStyle/>
        <a:p>
          <a:endParaRPr lang="en-US"/>
        </a:p>
      </dgm:t>
    </dgm:pt>
    <dgm:pt modelId="{E717BAE0-1442-417C-8C16-33F7C40DAA61}" type="sibTrans" cxnId="{F916549C-CA43-42A2-BABC-21CB0DCF1C5C}">
      <dgm:prSet/>
      <dgm:spPr/>
      <dgm:t>
        <a:bodyPr/>
        <a:lstStyle/>
        <a:p>
          <a:endParaRPr lang="en-US"/>
        </a:p>
      </dgm:t>
    </dgm:pt>
    <dgm:pt modelId="{638D444F-A68E-4709-A5D7-30D4CC2889A7}">
      <dgm:prSet/>
      <dgm:spPr/>
      <dgm:t>
        <a:bodyPr/>
        <a:lstStyle/>
        <a:p>
          <a:r>
            <a:rPr lang="en-US" dirty="0"/>
            <a:t>Teaching Assistants</a:t>
          </a:r>
        </a:p>
      </dgm:t>
    </dgm:pt>
    <dgm:pt modelId="{823E2093-A3A0-4C78-9635-EA33310BF235}" type="parTrans" cxnId="{380A1A18-D48A-44F2-865E-86343294ACE1}">
      <dgm:prSet/>
      <dgm:spPr/>
      <dgm:t>
        <a:bodyPr/>
        <a:lstStyle/>
        <a:p>
          <a:endParaRPr lang="en-US"/>
        </a:p>
      </dgm:t>
    </dgm:pt>
    <dgm:pt modelId="{BE632925-8A3C-461E-8106-310EF32E9EC5}" type="sibTrans" cxnId="{380A1A18-D48A-44F2-865E-86343294ACE1}">
      <dgm:prSet/>
      <dgm:spPr/>
      <dgm:t>
        <a:bodyPr/>
        <a:lstStyle/>
        <a:p>
          <a:endParaRPr lang="en-US"/>
        </a:p>
      </dgm:t>
    </dgm:pt>
    <dgm:pt modelId="{A1EFCF59-A13F-41F5-A8F6-96F9140FFCB1}" type="pres">
      <dgm:prSet presAssocID="{6901A69B-32CA-4825-9BCE-F1E5EA026C2A}" presName="diagram" presStyleCnt="0">
        <dgm:presLayoutVars>
          <dgm:dir/>
          <dgm:resizeHandles val="exact"/>
        </dgm:presLayoutVars>
      </dgm:prSet>
      <dgm:spPr/>
    </dgm:pt>
    <dgm:pt modelId="{2147F0FD-C449-4C9A-ACDD-7C41E71809FB}" type="pres">
      <dgm:prSet presAssocID="{7D279776-0F22-4AD8-89AC-0F8AEE09CE0E}" presName="node" presStyleLbl="node1" presStyleIdx="0" presStyleCnt="8">
        <dgm:presLayoutVars>
          <dgm:bulletEnabled val="1"/>
        </dgm:presLayoutVars>
      </dgm:prSet>
      <dgm:spPr/>
    </dgm:pt>
    <dgm:pt modelId="{7FFBA468-D3AE-4E29-ABDE-B74FD423B008}" type="pres">
      <dgm:prSet presAssocID="{B207C772-15AF-4A7A-8557-B4EE9A563906}" presName="sibTrans" presStyleCnt="0"/>
      <dgm:spPr/>
    </dgm:pt>
    <dgm:pt modelId="{BC9B5B9C-6B7B-42D6-8FCD-5C22AFDA832C}" type="pres">
      <dgm:prSet presAssocID="{FE929757-1F5E-4E87-8C01-1C2FA91B0E88}" presName="node" presStyleLbl="node1" presStyleIdx="1" presStyleCnt="8">
        <dgm:presLayoutVars>
          <dgm:bulletEnabled val="1"/>
        </dgm:presLayoutVars>
      </dgm:prSet>
      <dgm:spPr/>
    </dgm:pt>
    <dgm:pt modelId="{774AC2A8-5A1B-4DDF-96D1-A30933F7496D}" type="pres">
      <dgm:prSet presAssocID="{50544102-8E34-46C5-881C-4F52FED54E62}" presName="sibTrans" presStyleCnt="0"/>
      <dgm:spPr/>
    </dgm:pt>
    <dgm:pt modelId="{0D6A34E6-00D1-461D-B4FE-A45E1C5FE5FA}" type="pres">
      <dgm:prSet presAssocID="{104EA4CA-001F-4252-91C0-6288A9F5E9DE}" presName="node" presStyleLbl="node1" presStyleIdx="2" presStyleCnt="8">
        <dgm:presLayoutVars>
          <dgm:bulletEnabled val="1"/>
        </dgm:presLayoutVars>
      </dgm:prSet>
      <dgm:spPr/>
    </dgm:pt>
    <dgm:pt modelId="{CD6D38E1-3039-4022-A70A-24E5749A1174}" type="pres">
      <dgm:prSet presAssocID="{2B40A1F3-C0BC-4A6D-AF31-5F4CA8DF0206}" presName="sibTrans" presStyleCnt="0"/>
      <dgm:spPr/>
    </dgm:pt>
    <dgm:pt modelId="{7097350E-0293-4185-9538-19992D713102}" type="pres">
      <dgm:prSet presAssocID="{738397FF-B5D0-4408-A8A2-C7A3AA0D94E1}" presName="node" presStyleLbl="node1" presStyleIdx="3" presStyleCnt="8">
        <dgm:presLayoutVars>
          <dgm:bulletEnabled val="1"/>
        </dgm:presLayoutVars>
      </dgm:prSet>
      <dgm:spPr/>
    </dgm:pt>
    <dgm:pt modelId="{0276E099-D13C-4C0C-8B65-6371026AAEAF}" type="pres">
      <dgm:prSet presAssocID="{C614B737-C9E1-4F17-838D-90253E280115}" presName="sibTrans" presStyleCnt="0"/>
      <dgm:spPr/>
    </dgm:pt>
    <dgm:pt modelId="{4CFBB4FF-46AC-4AC3-829B-C1E7CF9ED8AD}" type="pres">
      <dgm:prSet presAssocID="{5EB8A382-E015-4C30-AEC5-72EAE2D0A7DE}" presName="node" presStyleLbl="node1" presStyleIdx="4" presStyleCnt="8">
        <dgm:presLayoutVars>
          <dgm:bulletEnabled val="1"/>
        </dgm:presLayoutVars>
      </dgm:prSet>
      <dgm:spPr/>
    </dgm:pt>
    <dgm:pt modelId="{CDCFCC9D-3840-4AC6-A38E-616C8AEE47AC}" type="pres">
      <dgm:prSet presAssocID="{D38F5655-6115-4998-BC06-29C8F62BEF9A}" presName="sibTrans" presStyleCnt="0"/>
      <dgm:spPr/>
    </dgm:pt>
    <dgm:pt modelId="{3E6203D7-AF4D-4C9B-B1E7-EC666CB9B232}" type="pres">
      <dgm:prSet presAssocID="{444210FF-DEF9-4FD0-9DD8-77C620467773}" presName="node" presStyleLbl="node1" presStyleIdx="5" presStyleCnt="8">
        <dgm:presLayoutVars>
          <dgm:bulletEnabled val="1"/>
        </dgm:presLayoutVars>
      </dgm:prSet>
      <dgm:spPr/>
    </dgm:pt>
    <dgm:pt modelId="{0001C004-7ED4-45B9-9AA0-0E44AEC22F1E}" type="pres">
      <dgm:prSet presAssocID="{ED2F00F7-C144-4856-9508-E2AE52E2B31F}" presName="sibTrans" presStyleCnt="0"/>
      <dgm:spPr/>
    </dgm:pt>
    <dgm:pt modelId="{4DD9F8D8-9AED-4E26-A068-7DF9ED4B9793}" type="pres">
      <dgm:prSet presAssocID="{035FF4D4-AD57-4924-B100-244384662B22}" presName="node" presStyleLbl="node1" presStyleIdx="6" presStyleCnt="8">
        <dgm:presLayoutVars>
          <dgm:bulletEnabled val="1"/>
        </dgm:presLayoutVars>
      </dgm:prSet>
      <dgm:spPr/>
    </dgm:pt>
    <dgm:pt modelId="{6728E746-3AE6-4564-9025-5C1348671F8C}" type="pres">
      <dgm:prSet presAssocID="{E717BAE0-1442-417C-8C16-33F7C40DAA61}" presName="sibTrans" presStyleCnt="0"/>
      <dgm:spPr/>
    </dgm:pt>
    <dgm:pt modelId="{E6E27D4B-CF89-4ADA-871B-7DEBCAE38CEE}" type="pres">
      <dgm:prSet presAssocID="{638D444F-A68E-4709-A5D7-30D4CC2889A7}" presName="node" presStyleLbl="node1" presStyleIdx="7" presStyleCnt="8">
        <dgm:presLayoutVars>
          <dgm:bulletEnabled val="1"/>
        </dgm:presLayoutVars>
      </dgm:prSet>
      <dgm:spPr/>
    </dgm:pt>
  </dgm:ptLst>
  <dgm:cxnLst>
    <dgm:cxn modelId="{380A1A18-D48A-44F2-865E-86343294ACE1}" srcId="{6901A69B-32CA-4825-9BCE-F1E5EA026C2A}" destId="{638D444F-A68E-4709-A5D7-30D4CC2889A7}" srcOrd="7" destOrd="0" parTransId="{823E2093-A3A0-4C78-9635-EA33310BF235}" sibTransId="{BE632925-8A3C-461E-8106-310EF32E9EC5}"/>
    <dgm:cxn modelId="{D2300F19-3B87-4C9E-9138-904A8ECBA69B}" type="presOf" srcId="{035FF4D4-AD57-4924-B100-244384662B22}" destId="{4DD9F8D8-9AED-4E26-A068-7DF9ED4B9793}" srcOrd="0" destOrd="0" presId="urn:microsoft.com/office/officeart/2005/8/layout/default"/>
    <dgm:cxn modelId="{CCA32E23-770F-42E4-A459-27F470233A69}" type="presOf" srcId="{5EB8A382-E015-4C30-AEC5-72EAE2D0A7DE}" destId="{4CFBB4FF-46AC-4AC3-829B-C1E7CF9ED8AD}" srcOrd="0" destOrd="0" presId="urn:microsoft.com/office/officeart/2005/8/layout/default"/>
    <dgm:cxn modelId="{2AD4D62D-19CF-4C52-B44A-66789055E632}" type="presOf" srcId="{104EA4CA-001F-4252-91C0-6288A9F5E9DE}" destId="{0D6A34E6-00D1-461D-B4FE-A45E1C5FE5FA}" srcOrd="0" destOrd="0" presId="urn:microsoft.com/office/officeart/2005/8/layout/default"/>
    <dgm:cxn modelId="{EE79293E-6186-4776-B777-B70506B28DAF}" type="presOf" srcId="{738397FF-B5D0-4408-A8A2-C7A3AA0D94E1}" destId="{7097350E-0293-4185-9538-19992D713102}" srcOrd="0" destOrd="0" presId="urn:microsoft.com/office/officeart/2005/8/layout/default"/>
    <dgm:cxn modelId="{C9703868-46AF-4173-8161-67F357DF8566}" type="presOf" srcId="{FE929757-1F5E-4E87-8C01-1C2FA91B0E88}" destId="{BC9B5B9C-6B7B-42D6-8FCD-5C22AFDA832C}" srcOrd="0" destOrd="0" presId="urn:microsoft.com/office/officeart/2005/8/layout/default"/>
    <dgm:cxn modelId="{B3EFF56C-5A21-4BDF-8373-D5A2767EAEDC}" srcId="{6901A69B-32CA-4825-9BCE-F1E5EA026C2A}" destId="{738397FF-B5D0-4408-A8A2-C7A3AA0D94E1}" srcOrd="3" destOrd="0" parTransId="{F5C77276-475B-40EF-A0B4-A315F59DE670}" sibTransId="{C614B737-C9E1-4F17-838D-90253E280115}"/>
    <dgm:cxn modelId="{DB6F6051-7F39-4413-A3B6-B69FBAF295BA}" type="presOf" srcId="{444210FF-DEF9-4FD0-9DD8-77C620467773}" destId="{3E6203D7-AF4D-4C9B-B1E7-EC666CB9B232}" srcOrd="0" destOrd="0" presId="urn:microsoft.com/office/officeart/2005/8/layout/default"/>
    <dgm:cxn modelId="{26D7F155-06D5-4180-AC94-55BB342FC6E7}" srcId="{6901A69B-32CA-4825-9BCE-F1E5EA026C2A}" destId="{444210FF-DEF9-4FD0-9DD8-77C620467773}" srcOrd="5" destOrd="0" parTransId="{AEE84978-0F19-4938-8C1E-556E2AC3518F}" sibTransId="{ED2F00F7-C144-4856-9508-E2AE52E2B31F}"/>
    <dgm:cxn modelId="{6D7D058C-9427-4257-B4C6-7F604BBEEEA0}" type="presOf" srcId="{6901A69B-32CA-4825-9BCE-F1E5EA026C2A}" destId="{A1EFCF59-A13F-41F5-A8F6-96F9140FFCB1}" srcOrd="0" destOrd="0" presId="urn:microsoft.com/office/officeart/2005/8/layout/default"/>
    <dgm:cxn modelId="{E9FFBF9A-D832-48BC-A2B1-74792A0B0E45}" srcId="{6901A69B-32CA-4825-9BCE-F1E5EA026C2A}" destId="{7D279776-0F22-4AD8-89AC-0F8AEE09CE0E}" srcOrd="0" destOrd="0" parTransId="{3382EF95-89B2-495E-B466-7D4A9C8009CE}" sibTransId="{B207C772-15AF-4A7A-8557-B4EE9A563906}"/>
    <dgm:cxn modelId="{992E739C-DB13-4546-A177-1702B417A180}" srcId="{6901A69B-32CA-4825-9BCE-F1E5EA026C2A}" destId="{104EA4CA-001F-4252-91C0-6288A9F5E9DE}" srcOrd="2" destOrd="0" parTransId="{CA248618-E123-4FFD-8955-25485AEF19CD}" sibTransId="{2B40A1F3-C0BC-4A6D-AF31-5F4CA8DF0206}"/>
    <dgm:cxn modelId="{F916549C-CA43-42A2-BABC-21CB0DCF1C5C}" srcId="{6901A69B-32CA-4825-9BCE-F1E5EA026C2A}" destId="{035FF4D4-AD57-4924-B100-244384662B22}" srcOrd="6" destOrd="0" parTransId="{AA9D405A-6B7E-4730-B59D-2BE8A78D5D4A}" sibTransId="{E717BAE0-1442-417C-8C16-33F7C40DAA61}"/>
    <dgm:cxn modelId="{9E65A2A7-625A-40BA-A45D-1082E223C7A4}" type="presOf" srcId="{7D279776-0F22-4AD8-89AC-0F8AEE09CE0E}" destId="{2147F0FD-C449-4C9A-ACDD-7C41E71809FB}" srcOrd="0" destOrd="0" presId="urn:microsoft.com/office/officeart/2005/8/layout/default"/>
    <dgm:cxn modelId="{E42F7DA8-73D0-4A03-A45A-7A055AE47354}" srcId="{6901A69B-32CA-4825-9BCE-F1E5EA026C2A}" destId="{5EB8A382-E015-4C30-AEC5-72EAE2D0A7DE}" srcOrd="4" destOrd="0" parTransId="{4F0FCA25-E8AB-47D8-BE39-CF7CAF7D3A89}" sibTransId="{D38F5655-6115-4998-BC06-29C8F62BEF9A}"/>
    <dgm:cxn modelId="{8B14AEAA-FD4F-4749-8347-CD2D91B0255A}" srcId="{6901A69B-32CA-4825-9BCE-F1E5EA026C2A}" destId="{FE929757-1F5E-4E87-8C01-1C2FA91B0E88}" srcOrd="1" destOrd="0" parTransId="{0A7DCC09-4154-4FBC-B262-26814C1FDF2A}" sibTransId="{50544102-8E34-46C5-881C-4F52FED54E62}"/>
    <dgm:cxn modelId="{150646F5-4D04-4B9C-B924-96D2A5321719}" type="presOf" srcId="{638D444F-A68E-4709-A5D7-30D4CC2889A7}" destId="{E6E27D4B-CF89-4ADA-871B-7DEBCAE38CEE}" srcOrd="0" destOrd="0" presId="urn:microsoft.com/office/officeart/2005/8/layout/default"/>
    <dgm:cxn modelId="{1B57CE61-623F-45ED-9FEE-C250258DE427}" type="presParOf" srcId="{A1EFCF59-A13F-41F5-A8F6-96F9140FFCB1}" destId="{2147F0FD-C449-4C9A-ACDD-7C41E71809FB}" srcOrd="0" destOrd="0" presId="urn:microsoft.com/office/officeart/2005/8/layout/default"/>
    <dgm:cxn modelId="{5CCBD392-689D-420B-BDE8-C9F5873BE661}" type="presParOf" srcId="{A1EFCF59-A13F-41F5-A8F6-96F9140FFCB1}" destId="{7FFBA468-D3AE-4E29-ABDE-B74FD423B008}" srcOrd="1" destOrd="0" presId="urn:microsoft.com/office/officeart/2005/8/layout/default"/>
    <dgm:cxn modelId="{88B81EF8-F2F0-4C27-ABCD-302ACFD78234}" type="presParOf" srcId="{A1EFCF59-A13F-41F5-A8F6-96F9140FFCB1}" destId="{BC9B5B9C-6B7B-42D6-8FCD-5C22AFDA832C}" srcOrd="2" destOrd="0" presId="urn:microsoft.com/office/officeart/2005/8/layout/default"/>
    <dgm:cxn modelId="{BA77AC22-1620-48BC-B3B0-48852425FF9A}" type="presParOf" srcId="{A1EFCF59-A13F-41F5-A8F6-96F9140FFCB1}" destId="{774AC2A8-5A1B-4DDF-96D1-A30933F7496D}" srcOrd="3" destOrd="0" presId="urn:microsoft.com/office/officeart/2005/8/layout/default"/>
    <dgm:cxn modelId="{FAE2963C-F03E-4946-9D0D-1D769C3F883F}" type="presParOf" srcId="{A1EFCF59-A13F-41F5-A8F6-96F9140FFCB1}" destId="{0D6A34E6-00D1-461D-B4FE-A45E1C5FE5FA}" srcOrd="4" destOrd="0" presId="urn:microsoft.com/office/officeart/2005/8/layout/default"/>
    <dgm:cxn modelId="{C7E1BD5C-248B-45DF-8D3C-CCADCC6B116E}" type="presParOf" srcId="{A1EFCF59-A13F-41F5-A8F6-96F9140FFCB1}" destId="{CD6D38E1-3039-4022-A70A-24E5749A1174}" srcOrd="5" destOrd="0" presId="urn:microsoft.com/office/officeart/2005/8/layout/default"/>
    <dgm:cxn modelId="{A308663D-E9A1-40DB-BCBF-CD9EA562E41F}" type="presParOf" srcId="{A1EFCF59-A13F-41F5-A8F6-96F9140FFCB1}" destId="{7097350E-0293-4185-9538-19992D713102}" srcOrd="6" destOrd="0" presId="urn:microsoft.com/office/officeart/2005/8/layout/default"/>
    <dgm:cxn modelId="{8656E944-7DD3-4609-867C-874613672C99}" type="presParOf" srcId="{A1EFCF59-A13F-41F5-A8F6-96F9140FFCB1}" destId="{0276E099-D13C-4C0C-8B65-6371026AAEAF}" srcOrd="7" destOrd="0" presId="urn:microsoft.com/office/officeart/2005/8/layout/default"/>
    <dgm:cxn modelId="{7518FBB6-97F5-4A23-AD32-B55AC8C0FD2B}" type="presParOf" srcId="{A1EFCF59-A13F-41F5-A8F6-96F9140FFCB1}" destId="{4CFBB4FF-46AC-4AC3-829B-C1E7CF9ED8AD}" srcOrd="8" destOrd="0" presId="urn:microsoft.com/office/officeart/2005/8/layout/default"/>
    <dgm:cxn modelId="{A63F9A6B-B531-46D7-9C83-3D35414CE701}" type="presParOf" srcId="{A1EFCF59-A13F-41F5-A8F6-96F9140FFCB1}" destId="{CDCFCC9D-3840-4AC6-A38E-616C8AEE47AC}" srcOrd="9" destOrd="0" presId="urn:microsoft.com/office/officeart/2005/8/layout/default"/>
    <dgm:cxn modelId="{89E08722-5C17-4FAE-A54D-5C7D6175C9A4}" type="presParOf" srcId="{A1EFCF59-A13F-41F5-A8F6-96F9140FFCB1}" destId="{3E6203D7-AF4D-4C9B-B1E7-EC666CB9B232}" srcOrd="10" destOrd="0" presId="urn:microsoft.com/office/officeart/2005/8/layout/default"/>
    <dgm:cxn modelId="{5A6CD341-25C3-4910-BD44-DC8855C3A5EA}" type="presParOf" srcId="{A1EFCF59-A13F-41F5-A8F6-96F9140FFCB1}" destId="{0001C004-7ED4-45B9-9AA0-0E44AEC22F1E}" srcOrd="11" destOrd="0" presId="urn:microsoft.com/office/officeart/2005/8/layout/default"/>
    <dgm:cxn modelId="{4780D991-75F4-4C1E-A5C8-604EBE883E76}" type="presParOf" srcId="{A1EFCF59-A13F-41F5-A8F6-96F9140FFCB1}" destId="{4DD9F8D8-9AED-4E26-A068-7DF9ED4B9793}" srcOrd="12" destOrd="0" presId="urn:microsoft.com/office/officeart/2005/8/layout/default"/>
    <dgm:cxn modelId="{91AC1B03-3D4F-4AA8-98AD-0040EB055949}" type="presParOf" srcId="{A1EFCF59-A13F-41F5-A8F6-96F9140FFCB1}" destId="{6728E746-3AE6-4564-9025-5C1348671F8C}" srcOrd="13" destOrd="0" presId="urn:microsoft.com/office/officeart/2005/8/layout/default"/>
    <dgm:cxn modelId="{52C821CB-E1B3-4E07-A873-D9B3511601B8}" type="presParOf" srcId="{A1EFCF59-A13F-41F5-A8F6-96F9140FFCB1}" destId="{E6E27D4B-CF89-4ADA-871B-7DEBCAE38CEE}" srcOrd="14"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104B70-EB81-4B94-9B4B-C8422AA92C09}"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4A59316-F9F2-491F-87D6-AB49A63325FE}">
      <dgm:prSet/>
      <dgm:spPr/>
      <dgm:t>
        <a:bodyPr/>
        <a:lstStyle/>
        <a:p>
          <a:r>
            <a:rPr lang="en-US" dirty="0"/>
            <a:t>HS Drone class resources</a:t>
          </a:r>
        </a:p>
      </dgm:t>
    </dgm:pt>
    <dgm:pt modelId="{D45BE1DF-EA89-4400-85DB-6E33EDB231F6}" type="parTrans" cxnId="{1E46A734-846E-442C-A2D6-C63C0C6E3092}">
      <dgm:prSet/>
      <dgm:spPr/>
      <dgm:t>
        <a:bodyPr/>
        <a:lstStyle/>
        <a:p>
          <a:endParaRPr lang="en-US"/>
        </a:p>
      </dgm:t>
    </dgm:pt>
    <dgm:pt modelId="{011E0EF0-3B64-4A89-8873-0D65C594F6BF}" type="sibTrans" cxnId="{1E46A734-846E-442C-A2D6-C63C0C6E3092}">
      <dgm:prSet/>
      <dgm:spPr/>
      <dgm:t>
        <a:bodyPr/>
        <a:lstStyle/>
        <a:p>
          <a:endParaRPr lang="en-US"/>
        </a:p>
      </dgm:t>
    </dgm:pt>
    <dgm:pt modelId="{C04F16B0-AFC7-4EE7-A66D-9E735D346B72}">
      <dgm:prSet/>
      <dgm:spPr/>
      <dgm:t>
        <a:bodyPr/>
        <a:lstStyle/>
        <a:p>
          <a:r>
            <a:rPr lang="en-US" dirty="0"/>
            <a:t>Professional Development for Drone Certification</a:t>
          </a:r>
        </a:p>
      </dgm:t>
    </dgm:pt>
    <dgm:pt modelId="{D335034D-108B-4635-B014-620255976F4E}" type="parTrans" cxnId="{6C86C4A3-043F-4A8D-8245-95EC09C2C597}">
      <dgm:prSet/>
      <dgm:spPr/>
      <dgm:t>
        <a:bodyPr/>
        <a:lstStyle/>
        <a:p>
          <a:endParaRPr lang="en-US"/>
        </a:p>
      </dgm:t>
    </dgm:pt>
    <dgm:pt modelId="{5EB94D27-2B5C-43CA-AAC2-0A3324D2CDB2}" type="sibTrans" cxnId="{6C86C4A3-043F-4A8D-8245-95EC09C2C597}">
      <dgm:prSet/>
      <dgm:spPr/>
      <dgm:t>
        <a:bodyPr/>
        <a:lstStyle/>
        <a:p>
          <a:endParaRPr lang="en-US"/>
        </a:p>
      </dgm:t>
    </dgm:pt>
    <dgm:pt modelId="{D4BC1053-B53E-4AA1-99D5-6D3509F86A6B}">
      <dgm:prSet/>
      <dgm:spPr/>
      <dgm:t>
        <a:bodyPr/>
        <a:lstStyle/>
        <a:p>
          <a:r>
            <a:rPr lang="en-US" dirty="0"/>
            <a:t>AVID Teacher MS</a:t>
          </a:r>
        </a:p>
      </dgm:t>
    </dgm:pt>
    <dgm:pt modelId="{4040D006-16E8-4DA7-9635-FECFE858FC8B}" type="parTrans" cxnId="{47B0C23B-57E4-4B7E-9D26-E719F7FEE077}">
      <dgm:prSet/>
      <dgm:spPr/>
      <dgm:t>
        <a:bodyPr/>
        <a:lstStyle/>
        <a:p>
          <a:endParaRPr lang="en-US"/>
        </a:p>
      </dgm:t>
    </dgm:pt>
    <dgm:pt modelId="{9C649D24-1C52-4170-885B-0D09B21F3DEA}" type="sibTrans" cxnId="{47B0C23B-57E4-4B7E-9D26-E719F7FEE077}">
      <dgm:prSet/>
      <dgm:spPr/>
      <dgm:t>
        <a:bodyPr/>
        <a:lstStyle/>
        <a:p>
          <a:endParaRPr lang="en-US"/>
        </a:p>
      </dgm:t>
    </dgm:pt>
    <dgm:pt modelId="{845D087B-C1A4-4FDE-AD70-CF61558E4DC4}">
      <dgm:prSet/>
      <dgm:spPr/>
      <dgm:t>
        <a:bodyPr/>
        <a:lstStyle/>
        <a:p>
          <a:r>
            <a:rPr lang="en-US" dirty="0"/>
            <a:t>UPK iPads</a:t>
          </a:r>
        </a:p>
      </dgm:t>
    </dgm:pt>
    <dgm:pt modelId="{D7A51F65-D360-4825-B9A3-511D91CC6654}" type="parTrans" cxnId="{9835BA90-4AA9-4BB3-883F-FEFBA6F7891E}">
      <dgm:prSet/>
      <dgm:spPr/>
      <dgm:t>
        <a:bodyPr/>
        <a:lstStyle/>
        <a:p>
          <a:endParaRPr lang="en-US"/>
        </a:p>
      </dgm:t>
    </dgm:pt>
    <dgm:pt modelId="{6134A150-522C-4029-8052-8DCC28D03600}" type="sibTrans" cxnId="{9835BA90-4AA9-4BB3-883F-FEFBA6F7891E}">
      <dgm:prSet/>
      <dgm:spPr/>
      <dgm:t>
        <a:bodyPr/>
        <a:lstStyle/>
        <a:p>
          <a:endParaRPr lang="en-US"/>
        </a:p>
      </dgm:t>
    </dgm:pt>
    <dgm:pt modelId="{C89D3C4A-3243-4D32-8548-2380C8862AE7}">
      <dgm:prSet/>
      <dgm:spPr/>
      <dgm:t>
        <a:bodyPr/>
        <a:lstStyle/>
        <a:p>
          <a:r>
            <a:rPr lang="en-US" dirty="0"/>
            <a:t>UPK classroom resources</a:t>
          </a:r>
        </a:p>
      </dgm:t>
    </dgm:pt>
    <dgm:pt modelId="{17C4F37F-1036-4CE6-A214-1CBCA9865016}" type="parTrans" cxnId="{096C30E8-D4D0-46B8-A1C7-9E12331AB667}">
      <dgm:prSet/>
      <dgm:spPr/>
      <dgm:t>
        <a:bodyPr/>
        <a:lstStyle/>
        <a:p>
          <a:endParaRPr lang="en-US"/>
        </a:p>
      </dgm:t>
    </dgm:pt>
    <dgm:pt modelId="{BF521B53-F0FB-461E-9B35-6C9D7FAEC88B}" type="sibTrans" cxnId="{096C30E8-D4D0-46B8-A1C7-9E12331AB667}">
      <dgm:prSet/>
      <dgm:spPr/>
      <dgm:t>
        <a:bodyPr/>
        <a:lstStyle/>
        <a:p>
          <a:endParaRPr lang="en-US"/>
        </a:p>
      </dgm:t>
    </dgm:pt>
    <dgm:pt modelId="{DA27244F-A8AA-4263-A595-77B7D3F15775}">
      <dgm:prSet/>
      <dgm:spPr/>
      <dgm:t>
        <a:bodyPr/>
        <a:lstStyle/>
        <a:p>
          <a:r>
            <a:rPr lang="en-US" dirty="0"/>
            <a:t>Extended Day Teachers</a:t>
          </a:r>
        </a:p>
      </dgm:t>
    </dgm:pt>
    <dgm:pt modelId="{BB550476-4DC2-4372-8ED1-305AB252642A}" type="parTrans" cxnId="{B9664FC9-6416-4EB8-B3BD-B0E0F677C032}">
      <dgm:prSet/>
      <dgm:spPr/>
      <dgm:t>
        <a:bodyPr/>
        <a:lstStyle/>
        <a:p>
          <a:endParaRPr lang="en-US"/>
        </a:p>
      </dgm:t>
    </dgm:pt>
    <dgm:pt modelId="{7088C98F-A607-4690-B5E8-9C054106D8F3}" type="sibTrans" cxnId="{B9664FC9-6416-4EB8-B3BD-B0E0F677C032}">
      <dgm:prSet/>
      <dgm:spPr/>
      <dgm:t>
        <a:bodyPr/>
        <a:lstStyle/>
        <a:p>
          <a:endParaRPr lang="en-US"/>
        </a:p>
      </dgm:t>
    </dgm:pt>
    <dgm:pt modelId="{663BFDF1-D82F-49F5-BB67-70B90D1A2A80}">
      <dgm:prSet/>
      <dgm:spPr/>
      <dgm:t>
        <a:bodyPr/>
        <a:lstStyle/>
        <a:p>
          <a:r>
            <a:rPr lang="en-US" dirty="0"/>
            <a:t>Accelerated Reader</a:t>
          </a:r>
        </a:p>
      </dgm:t>
    </dgm:pt>
    <dgm:pt modelId="{5CD12A52-F8F1-407D-9023-C613331FF30A}" type="parTrans" cxnId="{5DB5992B-74F6-404D-93D2-F424D26944DF}">
      <dgm:prSet/>
      <dgm:spPr/>
      <dgm:t>
        <a:bodyPr/>
        <a:lstStyle/>
        <a:p>
          <a:endParaRPr lang="en-US"/>
        </a:p>
      </dgm:t>
    </dgm:pt>
    <dgm:pt modelId="{BEEA1049-F4D2-4D7F-8C4D-710E3144662F}" type="sibTrans" cxnId="{5DB5992B-74F6-404D-93D2-F424D26944DF}">
      <dgm:prSet/>
      <dgm:spPr/>
      <dgm:t>
        <a:bodyPr/>
        <a:lstStyle/>
        <a:p>
          <a:endParaRPr lang="en-US"/>
        </a:p>
      </dgm:t>
    </dgm:pt>
    <dgm:pt modelId="{717D6EAC-384D-42F6-9E41-ED45946818D9}">
      <dgm:prSet/>
      <dgm:spPr/>
      <dgm:t>
        <a:bodyPr/>
        <a:lstStyle/>
        <a:p>
          <a:r>
            <a:rPr lang="en-US" dirty="0"/>
            <a:t>iReady licenses</a:t>
          </a:r>
        </a:p>
      </dgm:t>
    </dgm:pt>
    <dgm:pt modelId="{67E94DC6-A972-4D8C-9F9E-6906837F76B1}" type="parTrans" cxnId="{CD5F239B-201D-4762-B9F6-915D3E681ECA}">
      <dgm:prSet/>
      <dgm:spPr/>
      <dgm:t>
        <a:bodyPr/>
        <a:lstStyle/>
        <a:p>
          <a:endParaRPr lang="en-US"/>
        </a:p>
      </dgm:t>
    </dgm:pt>
    <dgm:pt modelId="{A08D5205-ECE0-4301-9DA1-BE74621DFE6D}" type="sibTrans" cxnId="{CD5F239B-201D-4762-B9F6-915D3E681ECA}">
      <dgm:prSet/>
      <dgm:spPr/>
      <dgm:t>
        <a:bodyPr/>
        <a:lstStyle/>
        <a:p>
          <a:endParaRPr lang="en-US"/>
        </a:p>
      </dgm:t>
    </dgm:pt>
    <dgm:pt modelId="{CACA27FA-D16D-418E-8319-86A655148E85}">
      <dgm:prSet/>
      <dgm:spPr/>
      <dgm:t>
        <a:bodyPr/>
        <a:lstStyle/>
        <a:p>
          <a:r>
            <a:rPr lang="en-US" dirty="0"/>
            <a:t>STEM kits</a:t>
          </a:r>
        </a:p>
      </dgm:t>
    </dgm:pt>
    <dgm:pt modelId="{1397B661-5521-4EFF-8ADC-65552470BB9D}" type="parTrans" cxnId="{3F2E5EC0-5460-4A1D-90B6-B430B99FCEF3}">
      <dgm:prSet/>
      <dgm:spPr/>
      <dgm:t>
        <a:bodyPr/>
        <a:lstStyle/>
        <a:p>
          <a:endParaRPr lang="en-US"/>
        </a:p>
      </dgm:t>
    </dgm:pt>
    <dgm:pt modelId="{A8635410-D184-4FEA-BFD3-CA44012BEA70}" type="sibTrans" cxnId="{3F2E5EC0-5460-4A1D-90B6-B430B99FCEF3}">
      <dgm:prSet/>
      <dgm:spPr/>
      <dgm:t>
        <a:bodyPr/>
        <a:lstStyle/>
        <a:p>
          <a:endParaRPr lang="en-US"/>
        </a:p>
      </dgm:t>
    </dgm:pt>
    <dgm:pt modelId="{1E65CF97-E440-4C3D-8A7F-59B51B0167C1}">
      <dgm:prSet/>
      <dgm:spPr/>
      <dgm:t>
        <a:bodyPr/>
        <a:lstStyle/>
        <a:p>
          <a:r>
            <a:rPr lang="en-US" dirty="0"/>
            <a:t>Musical Instruments</a:t>
          </a:r>
        </a:p>
      </dgm:t>
    </dgm:pt>
    <dgm:pt modelId="{F43D9E22-1F47-4588-B0DA-2D074C49756C}" type="parTrans" cxnId="{FD8CEF18-DD0F-442C-9C1C-A668098F2413}">
      <dgm:prSet/>
      <dgm:spPr/>
      <dgm:t>
        <a:bodyPr/>
        <a:lstStyle/>
        <a:p>
          <a:endParaRPr lang="en-US"/>
        </a:p>
      </dgm:t>
    </dgm:pt>
    <dgm:pt modelId="{B184CA46-7E62-4E4A-9995-6F5428F30E64}" type="sibTrans" cxnId="{FD8CEF18-DD0F-442C-9C1C-A668098F2413}">
      <dgm:prSet/>
      <dgm:spPr/>
      <dgm:t>
        <a:bodyPr/>
        <a:lstStyle/>
        <a:p>
          <a:endParaRPr lang="en-US"/>
        </a:p>
      </dgm:t>
    </dgm:pt>
    <dgm:pt modelId="{BA1A111C-7FC0-435E-94FC-4B0C7E014AD6}">
      <dgm:prSet/>
      <dgm:spPr/>
      <dgm:t>
        <a:bodyPr/>
        <a:lstStyle/>
        <a:p>
          <a:r>
            <a:rPr lang="en-US" dirty="0"/>
            <a:t>Thermal Scanners for buses</a:t>
          </a:r>
        </a:p>
      </dgm:t>
    </dgm:pt>
    <dgm:pt modelId="{CA012D1B-380F-4128-B36C-1B9E79F2C4E0}" type="parTrans" cxnId="{E8E10F03-B0A6-4FB3-B39B-0EBAF12320D1}">
      <dgm:prSet/>
      <dgm:spPr/>
      <dgm:t>
        <a:bodyPr/>
        <a:lstStyle/>
        <a:p>
          <a:endParaRPr lang="en-US"/>
        </a:p>
      </dgm:t>
    </dgm:pt>
    <dgm:pt modelId="{35DB7705-EEEF-47AA-A36F-3E3B737D70DB}" type="sibTrans" cxnId="{E8E10F03-B0A6-4FB3-B39B-0EBAF12320D1}">
      <dgm:prSet/>
      <dgm:spPr/>
      <dgm:t>
        <a:bodyPr/>
        <a:lstStyle/>
        <a:p>
          <a:endParaRPr lang="en-US"/>
        </a:p>
      </dgm:t>
    </dgm:pt>
    <dgm:pt modelId="{2887ADD6-A972-4E58-8AF1-44C8F4FCB10B}">
      <dgm:prSet/>
      <dgm:spPr/>
      <dgm:t>
        <a:bodyPr/>
        <a:lstStyle/>
        <a:p>
          <a:r>
            <a:rPr lang="en-US" dirty="0"/>
            <a:t>Classroom resources</a:t>
          </a:r>
        </a:p>
      </dgm:t>
    </dgm:pt>
    <dgm:pt modelId="{66A95301-8682-4B88-9608-56CD33AFF234}" type="parTrans" cxnId="{043C060E-B4D3-4291-BB10-9F7EE60B3F2A}">
      <dgm:prSet/>
      <dgm:spPr/>
      <dgm:t>
        <a:bodyPr/>
        <a:lstStyle/>
        <a:p>
          <a:endParaRPr lang="en-US"/>
        </a:p>
      </dgm:t>
    </dgm:pt>
    <dgm:pt modelId="{7B7CC77C-1196-4783-BBDB-3C1903E5DC10}" type="sibTrans" cxnId="{043C060E-B4D3-4291-BB10-9F7EE60B3F2A}">
      <dgm:prSet/>
      <dgm:spPr/>
      <dgm:t>
        <a:bodyPr/>
        <a:lstStyle/>
        <a:p>
          <a:endParaRPr lang="en-US"/>
        </a:p>
      </dgm:t>
    </dgm:pt>
    <dgm:pt modelId="{02662671-7404-42F0-8F1A-BAA50117E126}">
      <dgm:prSet/>
      <dgm:spPr/>
      <dgm:t>
        <a:bodyPr/>
        <a:lstStyle/>
        <a:p>
          <a:r>
            <a:rPr lang="en-US" dirty="0"/>
            <a:t>PPE</a:t>
          </a:r>
        </a:p>
      </dgm:t>
    </dgm:pt>
    <dgm:pt modelId="{98818DC1-13E5-441E-AA4A-9C97C081E5F7}" type="parTrans" cxnId="{B85F93EE-6B61-4A51-A753-14CF47BE3CCC}">
      <dgm:prSet/>
      <dgm:spPr/>
      <dgm:t>
        <a:bodyPr/>
        <a:lstStyle/>
        <a:p>
          <a:endParaRPr lang="en-US"/>
        </a:p>
      </dgm:t>
    </dgm:pt>
    <dgm:pt modelId="{BD9E590E-F32C-40A5-B478-F8B2438CA40A}" type="sibTrans" cxnId="{B85F93EE-6B61-4A51-A753-14CF47BE3CCC}">
      <dgm:prSet/>
      <dgm:spPr/>
      <dgm:t>
        <a:bodyPr/>
        <a:lstStyle/>
        <a:p>
          <a:endParaRPr lang="en-US"/>
        </a:p>
      </dgm:t>
    </dgm:pt>
    <dgm:pt modelId="{663AE2E0-5D8A-4B8E-9A9E-1BA4E0BC63EA}">
      <dgm:prSet/>
      <dgm:spPr/>
      <dgm:t>
        <a:bodyPr/>
        <a:lstStyle/>
        <a:p>
          <a:r>
            <a:rPr lang="en-US" dirty="0"/>
            <a:t>Lead Remediation materials</a:t>
          </a:r>
        </a:p>
      </dgm:t>
    </dgm:pt>
    <dgm:pt modelId="{A3311283-5A28-4B05-AAAC-FB6A04DD6FBD}" type="parTrans" cxnId="{AC30DDC5-917E-4BA6-BFA2-848D9A4BD779}">
      <dgm:prSet/>
      <dgm:spPr/>
      <dgm:t>
        <a:bodyPr/>
        <a:lstStyle/>
        <a:p>
          <a:endParaRPr lang="en-US"/>
        </a:p>
      </dgm:t>
    </dgm:pt>
    <dgm:pt modelId="{B7FE6993-0777-434C-B5EA-122065286820}" type="sibTrans" cxnId="{AC30DDC5-917E-4BA6-BFA2-848D9A4BD779}">
      <dgm:prSet/>
      <dgm:spPr/>
      <dgm:t>
        <a:bodyPr/>
        <a:lstStyle/>
        <a:p>
          <a:endParaRPr lang="en-US"/>
        </a:p>
      </dgm:t>
    </dgm:pt>
    <dgm:pt modelId="{7E10CEDD-5980-4D81-B74A-37D4DE77A7D7}">
      <dgm:prSet/>
      <dgm:spPr/>
      <dgm:t>
        <a:bodyPr/>
        <a:lstStyle/>
        <a:p>
          <a:r>
            <a:rPr lang="en-US" dirty="0"/>
            <a:t>AIS Teachers Elementary</a:t>
          </a:r>
        </a:p>
      </dgm:t>
    </dgm:pt>
    <dgm:pt modelId="{01A871F4-35B5-4B10-A50B-FE479BC358AA}" type="parTrans" cxnId="{16DDF7AD-C554-431E-B0FE-835F9180AFE3}">
      <dgm:prSet/>
      <dgm:spPr/>
      <dgm:t>
        <a:bodyPr/>
        <a:lstStyle/>
        <a:p>
          <a:endParaRPr lang="en-US"/>
        </a:p>
      </dgm:t>
    </dgm:pt>
    <dgm:pt modelId="{C094CF0A-319D-4E56-9AE3-973F6CBDC3B3}" type="sibTrans" cxnId="{16DDF7AD-C554-431E-B0FE-835F9180AFE3}">
      <dgm:prSet/>
      <dgm:spPr/>
      <dgm:t>
        <a:bodyPr/>
        <a:lstStyle/>
        <a:p>
          <a:endParaRPr lang="en-US"/>
        </a:p>
      </dgm:t>
    </dgm:pt>
    <dgm:pt modelId="{1AB79CA4-240C-4D26-A625-DFBD5B6583B7}">
      <dgm:prSet/>
      <dgm:spPr/>
      <dgm:t>
        <a:bodyPr/>
        <a:lstStyle/>
        <a:p>
          <a:r>
            <a:rPr lang="en-US" dirty="0"/>
            <a:t>Teacher Aides</a:t>
          </a:r>
        </a:p>
      </dgm:t>
    </dgm:pt>
    <dgm:pt modelId="{19139921-19BE-4EF7-A991-3AA4202F66D0}" type="parTrans" cxnId="{73F97FB6-631A-4DF7-8A87-C2C722E2B787}">
      <dgm:prSet/>
      <dgm:spPr/>
      <dgm:t>
        <a:bodyPr/>
        <a:lstStyle/>
        <a:p>
          <a:endParaRPr lang="en-US"/>
        </a:p>
      </dgm:t>
    </dgm:pt>
    <dgm:pt modelId="{2A4F23FB-2759-4231-A9AA-0DD3AC821378}" type="sibTrans" cxnId="{73F97FB6-631A-4DF7-8A87-C2C722E2B787}">
      <dgm:prSet/>
      <dgm:spPr/>
      <dgm:t>
        <a:bodyPr/>
        <a:lstStyle/>
        <a:p>
          <a:endParaRPr lang="en-US"/>
        </a:p>
      </dgm:t>
    </dgm:pt>
    <dgm:pt modelId="{23130ADB-5534-40D2-9FC3-EB554A312FC1}">
      <dgm:prSet/>
      <dgm:spPr/>
      <dgm:t>
        <a:bodyPr/>
        <a:lstStyle/>
        <a:p>
          <a:r>
            <a:rPr lang="en-US" dirty="0"/>
            <a:t>Winter Guard Instructors</a:t>
          </a:r>
        </a:p>
      </dgm:t>
    </dgm:pt>
    <dgm:pt modelId="{D1BC614B-8519-43B4-95EB-7D2E75402F96}" type="parTrans" cxnId="{449ED5A8-887C-4C7C-9A80-75A5AC0005E1}">
      <dgm:prSet/>
      <dgm:spPr/>
      <dgm:t>
        <a:bodyPr/>
        <a:lstStyle/>
        <a:p>
          <a:endParaRPr lang="en-US"/>
        </a:p>
      </dgm:t>
    </dgm:pt>
    <dgm:pt modelId="{8B0BF1AD-1E39-46EA-8D7F-C710A8729F23}" type="sibTrans" cxnId="{449ED5A8-887C-4C7C-9A80-75A5AC0005E1}">
      <dgm:prSet/>
      <dgm:spPr/>
      <dgm:t>
        <a:bodyPr/>
        <a:lstStyle/>
        <a:p>
          <a:endParaRPr lang="en-US"/>
        </a:p>
      </dgm:t>
    </dgm:pt>
    <dgm:pt modelId="{357CDD93-7A7D-41C0-A234-6787CE889A6F}">
      <dgm:prSet/>
      <dgm:spPr/>
      <dgm:t>
        <a:bodyPr/>
        <a:lstStyle/>
        <a:p>
          <a:r>
            <a:rPr lang="en-US" dirty="0"/>
            <a:t>Drumline Instructors</a:t>
          </a:r>
        </a:p>
      </dgm:t>
    </dgm:pt>
    <dgm:pt modelId="{D01E9BB5-E72E-4753-B3D3-97D026A72790}" type="parTrans" cxnId="{E4B51093-8452-48F2-B3BD-32E0BDA30980}">
      <dgm:prSet/>
      <dgm:spPr/>
      <dgm:t>
        <a:bodyPr/>
        <a:lstStyle/>
        <a:p>
          <a:endParaRPr lang="en-US"/>
        </a:p>
      </dgm:t>
    </dgm:pt>
    <dgm:pt modelId="{5CD42DF3-CBC2-486A-A1A0-09A355882895}" type="sibTrans" cxnId="{E4B51093-8452-48F2-B3BD-32E0BDA30980}">
      <dgm:prSet/>
      <dgm:spPr/>
      <dgm:t>
        <a:bodyPr/>
        <a:lstStyle/>
        <a:p>
          <a:endParaRPr lang="en-US"/>
        </a:p>
      </dgm:t>
    </dgm:pt>
    <dgm:pt modelId="{B42962E6-3798-4D1F-A21C-A9F1C8014CC1}" type="pres">
      <dgm:prSet presAssocID="{D3104B70-EB81-4B94-9B4B-C8422AA92C09}" presName="diagram" presStyleCnt="0">
        <dgm:presLayoutVars>
          <dgm:dir/>
          <dgm:resizeHandles val="exact"/>
        </dgm:presLayoutVars>
      </dgm:prSet>
      <dgm:spPr/>
    </dgm:pt>
    <dgm:pt modelId="{28BE17D1-2B10-4DD9-AAAC-A668C737B982}" type="pres">
      <dgm:prSet presAssocID="{E4A59316-F9F2-491F-87D6-AB49A63325FE}" presName="node" presStyleLbl="node1" presStyleIdx="0" presStyleCnt="18">
        <dgm:presLayoutVars>
          <dgm:bulletEnabled val="1"/>
        </dgm:presLayoutVars>
      </dgm:prSet>
      <dgm:spPr/>
    </dgm:pt>
    <dgm:pt modelId="{99FA3E63-2ED4-4487-AB83-F6AF9210F31D}" type="pres">
      <dgm:prSet presAssocID="{011E0EF0-3B64-4A89-8873-0D65C594F6BF}" presName="sibTrans" presStyleCnt="0"/>
      <dgm:spPr/>
    </dgm:pt>
    <dgm:pt modelId="{9B86C633-3903-4655-9796-F18747890B33}" type="pres">
      <dgm:prSet presAssocID="{C04F16B0-AFC7-4EE7-A66D-9E735D346B72}" presName="node" presStyleLbl="node1" presStyleIdx="1" presStyleCnt="18">
        <dgm:presLayoutVars>
          <dgm:bulletEnabled val="1"/>
        </dgm:presLayoutVars>
      </dgm:prSet>
      <dgm:spPr/>
    </dgm:pt>
    <dgm:pt modelId="{2934DF23-3768-4C5F-A7A7-5485F47B69F5}" type="pres">
      <dgm:prSet presAssocID="{5EB94D27-2B5C-43CA-AAC2-0A3324D2CDB2}" presName="sibTrans" presStyleCnt="0"/>
      <dgm:spPr/>
    </dgm:pt>
    <dgm:pt modelId="{520C65DF-7025-4A85-BCBF-D4C10E5BEA82}" type="pres">
      <dgm:prSet presAssocID="{D4BC1053-B53E-4AA1-99D5-6D3509F86A6B}" presName="node" presStyleLbl="node1" presStyleIdx="2" presStyleCnt="18">
        <dgm:presLayoutVars>
          <dgm:bulletEnabled val="1"/>
        </dgm:presLayoutVars>
      </dgm:prSet>
      <dgm:spPr/>
    </dgm:pt>
    <dgm:pt modelId="{C07A0BBE-D47E-43FB-87F1-8B6645D8926F}" type="pres">
      <dgm:prSet presAssocID="{9C649D24-1C52-4170-885B-0D09B21F3DEA}" presName="sibTrans" presStyleCnt="0"/>
      <dgm:spPr/>
    </dgm:pt>
    <dgm:pt modelId="{72937F8A-B8A4-4346-8CFB-A3F19243E3B2}" type="pres">
      <dgm:prSet presAssocID="{845D087B-C1A4-4FDE-AD70-CF61558E4DC4}" presName="node" presStyleLbl="node1" presStyleIdx="3" presStyleCnt="18">
        <dgm:presLayoutVars>
          <dgm:bulletEnabled val="1"/>
        </dgm:presLayoutVars>
      </dgm:prSet>
      <dgm:spPr/>
    </dgm:pt>
    <dgm:pt modelId="{5C67A689-5424-44E6-B04E-FF29188DAEED}" type="pres">
      <dgm:prSet presAssocID="{6134A150-522C-4029-8052-8DCC28D03600}" presName="sibTrans" presStyleCnt="0"/>
      <dgm:spPr/>
    </dgm:pt>
    <dgm:pt modelId="{FC1CE7A3-68DF-4ACF-8996-1C1FD179D881}" type="pres">
      <dgm:prSet presAssocID="{C89D3C4A-3243-4D32-8548-2380C8862AE7}" presName="node" presStyleLbl="node1" presStyleIdx="4" presStyleCnt="18">
        <dgm:presLayoutVars>
          <dgm:bulletEnabled val="1"/>
        </dgm:presLayoutVars>
      </dgm:prSet>
      <dgm:spPr/>
    </dgm:pt>
    <dgm:pt modelId="{14528B62-6CAA-48C2-B9D3-C6AFAD3D06F0}" type="pres">
      <dgm:prSet presAssocID="{BF521B53-F0FB-461E-9B35-6C9D7FAEC88B}" presName="sibTrans" presStyleCnt="0"/>
      <dgm:spPr/>
    </dgm:pt>
    <dgm:pt modelId="{5A3560AD-2E0D-4778-B330-1519F21EEE10}" type="pres">
      <dgm:prSet presAssocID="{DA27244F-A8AA-4263-A595-77B7D3F15775}" presName="node" presStyleLbl="node1" presStyleIdx="5" presStyleCnt="18">
        <dgm:presLayoutVars>
          <dgm:bulletEnabled val="1"/>
        </dgm:presLayoutVars>
      </dgm:prSet>
      <dgm:spPr/>
    </dgm:pt>
    <dgm:pt modelId="{C8CCA737-A639-4D54-9E82-2D3F057A758B}" type="pres">
      <dgm:prSet presAssocID="{7088C98F-A607-4690-B5E8-9C054106D8F3}" presName="sibTrans" presStyleCnt="0"/>
      <dgm:spPr/>
    </dgm:pt>
    <dgm:pt modelId="{8021948E-4333-48A0-AA32-C992F772B905}" type="pres">
      <dgm:prSet presAssocID="{663BFDF1-D82F-49F5-BB67-70B90D1A2A80}" presName="node" presStyleLbl="node1" presStyleIdx="6" presStyleCnt="18">
        <dgm:presLayoutVars>
          <dgm:bulletEnabled val="1"/>
        </dgm:presLayoutVars>
      </dgm:prSet>
      <dgm:spPr/>
    </dgm:pt>
    <dgm:pt modelId="{7DD84B05-86CD-40C1-B3A7-C480A5F7FB73}" type="pres">
      <dgm:prSet presAssocID="{BEEA1049-F4D2-4D7F-8C4D-710E3144662F}" presName="sibTrans" presStyleCnt="0"/>
      <dgm:spPr/>
    </dgm:pt>
    <dgm:pt modelId="{3A7AB34C-8842-402B-AFF7-ABEAAD90FB44}" type="pres">
      <dgm:prSet presAssocID="{717D6EAC-384D-42F6-9E41-ED45946818D9}" presName="node" presStyleLbl="node1" presStyleIdx="7" presStyleCnt="18">
        <dgm:presLayoutVars>
          <dgm:bulletEnabled val="1"/>
        </dgm:presLayoutVars>
      </dgm:prSet>
      <dgm:spPr/>
    </dgm:pt>
    <dgm:pt modelId="{7C402E47-C5B1-4293-BEE1-17F3487DAB6B}" type="pres">
      <dgm:prSet presAssocID="{A08D5205-ECE0-4301-9DA1-BE74621DFE6D}" presName="sibTrans" presStyleCnt="0"/>
      <dgm:spPr/>
    </dgm:pt>
    <dgm:pt modelId="{8187CC92-C541-48C6-8E89-33BAB95EF409}" type="pres">
      <dgm:prSet presAssocID="{CACA27FA-D16D-418E-8319-86A655148E85}" presName="node" presStyleLbl="node1" presStyleIdx="8" presStyleCnt="18">
        <dgm:presLayoutVars>
          <dgm:bulletEnabled val="1"/>
        </dgm:presLayoutVars>
      </dgm:prSet>
      <dgm:spPr/>
    </dgm:pt>
    <dgm:pt modelId="{140E581A-7C14-4F7F-B378-BB2504937F3F}" type="pres">
      <dgm:prSet presAssocID="{A8635410-D184-4FEA-BFD3-CA44012BEA70}" presName="sibTrans" presStyleCnt="0"/>
      <dgm:spPr/>
    </dgm:pt>
    <dgm:pt modelId="{21BA8BBD-65CF-459D-8BEB-4902E4CC6C5E}" type="pres">
      <dgm:prSet presAssocID="{1E65CF97-E440-4C3D-8A7F-59B51B0167C1}" presName="node" presStyleLbl="node1" presStyleIdx="9" presStyleCnt="18">
        <dgm:presLayoutVars>
          <dgm:bulletEnabled val="1"/>
        </dgm:presLayoutVars>
      </dgm:prSet>
      <dgm:spPr/>
    </dgm:pt>
    <dgm:pt modelId="{AE58615D-CEDD-40DB-8917-C88FDA4436F0}" type="pres">
      <dgm:prSet presAssocID="{B184CA46-7E62-4E4A-9995-6F5428F30E64}" presName="sibTrans" presStyleCnt="0"/>
      <dgm:spPr/>
    </dgm:pt>
    <dgm:pt modelId="{6C5F913F-CED6-4A63-913B-2683967B02DC}" type="pres">
      <dgm:prSet presAssocID="{BA1A111C-7FC0-435E-94FC-4B0C7E014AD6}" presName="node" presStyleLbl="node1" presStyleIdx="10" presStyleCnt="18">
        <dgm:presLayoutVars>
          <dgm:bulletEnabled val="1"/>
        </dgm:presLayoutVars>
      </dgm:prSet>
      <dgm:spPr/>
    </dgm:pt>
    <dgm:pt modelId="{8EC3B973-B46A-4CBA-8D4B-B2A376179713}" type="pres">
      <dgm:prSet presAssocID="{35DB7705-EEEF-47AA-A36F-3E3B737D70DB}" presName="sibTrans" presStyleCnt="0"/>
      <dgm:spPr/>
    </dgm:pt>
    <dgm:pt modelId="{06521FD4-B435-4278-B3B5-B68DF0EF3C03}" type="pres">
      <dgm:prSet presAssocID="{2887ADD6-A972-4E58-8AF1-44C8F4FCB10B}" presName="node" presStyleLbl="node1" presStyleIdx="11" presStyleCnt="18">
        <dgm:presLayoutVars>
          <dgm:bulletEnabled val="1"/>
        </dgm:presLayoutVars>
      </dgm:prSet>
      <dgm:spPr/>
    </dgm:pt>
    <dgm:pt modelId="{AF7CF79A-599A-47CA-B8A3-4394DA1A947A}" type="pres">
      <dgm:prSet presAssocID="{7B7CC77C-1196-4783-BBDB-3C1903E5DC10}" presName="sibTrans" presStyleCnt="0"/>
      <dgm:spPr/>
    </dgm:pt>
    <dgm:pt modelId="{E7F136D4-58CC-4665-A5DE-81C59079BCAE}" type="pres">
      <dgm:prSet presAssocID="{02662671-7404-42F0-8F1A-BAA50117E126}" presName="node" presStyleLbl="node1" presStyleIdx="12" presStyleCnt="18">
        <dgm:presLayoutVars>
          <dgm:bulletEnabled val="1"/>
        </dgm:presLayoutVars>
      </dgm:prSet>
      <dgm:spPr/>
    </dgm:pt>
    <dgm:pt modelId="{32FC0CCD-5AD9-4018-A17B-30C0FAEDDCBF}" type="pres">
      <dgm:prSet presAssocID="{BD9E590E-F32C-40A5-B478-F8B2438CA40A}" presName="sibTrans" presStyleCnt="0"/>
      <dgm:spPr/>
    </dgm:pt>
    <dgm:pt modelId="{A63835A8-CE05-4EC1-A6D8-5496E607B2E7}" type="pres">
      <dgm:prSet presAssocID="{663AE2E0-5D8A-4B8E-9A9E-1BA4E0BC63EA}" presName="node" presStyleLbl="node1" presStyleIdx="13" presStyleCnt="18">
        <dgm:presLayoutVars>
          <dgm:bulletEnabled val="1"/>
        </dgm:presLayoutVars>
      </dgm:prSet>
      <dgm:spPr/>
    </dgm:pt>
    <dgm:pt modelId="{2CA8D239-9E1A-4C5D-8FB1-427C55477330}" type="pres">
      <dgm:prSet presAssocID="{B7FE6993-0777-434C-B5EA-122065286820}" presName="sibTrans" presStyleCnt="0"/>
      <dgm:spPr/>
    </dgm:pt>
    <dgm:pt modelId="{5BFFF338-55DA-4318-9CDD-9084A0A93117}" type="pres">
      <dgm:prSet presAssocID="{7E10CEDD-5980-4D81-B74A-37D4DE77A7D7}" presName="node" presStyleLbl="node1" presStyleIdx="14" presStyleCnt="18">
        <dgm:presLayoutVars>
          <dgm:bulletEnabled val="1"/>
        </dgm:presLayoutVars>
      </dgm:prSet>
      <dgm:spPr/>
    </dgm:pt>
    <dgm:pt modelId="{6D25C0E1-F507-4A5E-9D95-B6532E5F3012}" type="pres">
      <dgm:prSet presAssocID="{C094CF0A-319D-4E56-9AE3-973F6CBDC3B3}" presName="sibTrans" presStyleCnt="0"/>
      <dgm:spPr/>
    </dgm:pt>
    <dgm:pt modelId="{ADF81E3E-9CE1-4CE9-A41A-2F86F9B78115}" type="pres">
      <dgm:prSet presAssocID="{1AB79CA4-240C-4D26-A625-DFBD5B6583B7}" presName="node" presStyleLbl="node1" presStyleIdx="15" presStyleCnt="18">
        <dgm:presLayoutVars>
          <dgm:bulletEnabled val="1"/>
        </dgm:presLayoutVars>
      </dgm:prSet>
      <dgm:spPr/>
    </dgm:pt>
    <dgm:pt modelId="{E1F2D10A-6339-4FF6-8691-2E7C8C3EE675}" type="pres">
      <dgm:prSet presAssocID="{2A4F23FB-2759-4231-A9AA-0DD3AC821378}" presName="sibTrans" presStyleCnt="0"/>
      <dgm:spPr/>
    </dgm:pt>
    <dgm:pt modelId="{A237AE2C-AE1A-4701-A7AD-3241CF4C008F}" type="pres">
      <dgm:prSet presAssocID="{23130ADB-5534-40D2-9FC3-EB554A312FC1}" presName="node" presStyleLbl="node1" presStyleIdx="16" presStyleCnt="18">
        <dgm:presLayoutVars>
          <dgm:bulletEnabled val="1"/>
        </dgm:presLayoutVars>
      </dgm:prSet>
      <dgm:spPr/>
    </dgm:pt>
    <dgm:pt modelId="{EBDE5948-347E-445E-94E5-4AFA6A4B8138}" type="pres">
      <dgm:prSet presAssocID="{8B0BF1AD-1E39-46EA-8D7F-C710A8729F23}" presName="sibTrans" presStyleCnt="0"/>
      <dgm:spPr/>
    </dgm:pt>
    <dgm:pt modelId="{E67C60FE-F0F6-49FE-815B-215A0E437E3F}" type="pres">
      <dgm:prSet presAssocID="{357CDD93-7A7D-41C0-A234-6787CE889A6F}" presName="node" presStyleLbl="node1" presStyleIdx="17" presStyleCnt="18">
        <dgm:presLayoutVars>
          <dgm:bulletEnabled val="1"/>
        </dgm:presLayoutVars>
      </dgm:prSet>
      <dgm:spPr/>
    </dgm:pt>
  </dgm:ptLst>
  <dgm:cxnLst>
    <dgm:cxn modelId="{8A475A00-8267-47F4-A60E-6F16401D5672}" type="presOf" srcId="{663BFDF1-D82F-49F5-BB67-70B90D1A2A80}" destId="{8021948E-4333-48A0-AA32-C992F772B905}" srcOrd="0" destOrd="0" presId="urn:microsoft.com/office/officeart/2005/8/layout/default"/>
    <dgm:cxn modelId="{6B5B4501-338F-4E33-966C-6648A1AAB5CE}" type="presOf" srcId="{E4A59316-F9F2-491F-87D6-AB49A63325FE}" destId="{28BE17D1-2B10-4DD9-AAAC-A668C737B982}" srcOrd="0" destOrd="0" presId="urn:microsoft.com/office/officeart/2005/8/layout/default"/>
    <dgm:cxn modelId="{E8E10F03-B0A6-4FB3-B39B-0EBAF12320D1}" srcId="{D3104B70-EB81-4B94-9B4B-C8422AA92C09}" destId="{BA1A111C-7FC0-435E-94FC-4B0C7E014AD6}" srcOrd="10" destOrd="0" parTransId="{CA012D1B-380F-4128-B36C-1B9E79F2C4E0}" sibTransId="{35DB7705-EEEF-47AA-A36F-3E3B737D70DB}"/>
    <dgm:cxn modelId="{043C060E-B4D3-4291-BB10-9F7EE60B3F2A}" srcId="{D3104B70-EB81-4B94-9B4B-C8422AA92C09}" destId="{2887ADD6-A972-4E58-8AF1-44C8F4FCB10B}" srcOrd="11" destOrd="0" parTransId="{66A95301-8682-4B88-9608-56CD33AFF234}" sibTransId="{7B7CC77C-1196-4783-BBDB-3C1903E5DC10}"/>
    <dgm:cxn modelId="{80312314-C53B-4738-A11C-39A7174B9C54}" type="presOf" srcId="{717D6EAC-384D-42F6-9E41-ED45946818D9}" destId="{3A7AB34C-8842-402B-AFF7-ABEAAD90FB44}" srcOrd="0" destOrd="0" presId="urn:microsoft.com/office/officeart/2005/8/layout/default"/>
    <dgm:cxn modelId="{FD8CEF18-DD0F-442C-9C1C-A668098F2413}" srcId="{D3104B70-EB81-4B94-9B4B-C8422AA92C09}" destId="{1E65CF97-E440-4C3D-8A7F-59B51B0167C1}" srcOrd="9" destOrd="0" parTransId="{F43D9E22-1F47-4588-B0DA-2D074C49756C}" sibTransId="{B184CA46-7E62-4E4A-9995-6F5428F30E64}"/>
    <dgm:cxn modelId="{9499D51F-A756-4B37-ACC1-28E78BDD621E}" type="presOf" srcId="{02662671-7404-42F0-8F1A-BAA50117E126}" destId="{E7F136D4-58CC-4665-A5DE-81C59079BCAE}" srcOrd="0" destOrd="0" presId="urn:microsoft.com/office/officeart/2005/8/layout/default"/>
    <dgm:cxn modelId="{31EA3D24-7C47-41D9-A37B-24DE05896542}" type="presOf" srcId="{DA27244F-A8AA-4263-A595-77B7D3F15775}" destId="{5A3560AD-2E0D-4778-B330-1519F21EEE10}" srcOrd="0" destOrd="0" presId="urn:microsoft.com/office/officeart/2005/8/layout/default"/>
    <dgm:cxn modelId="{D90DA724-1D45-4D24-A1D9-0924A5B9A6F5}" type="presOf" srcId="{1AB79CA4-240C-4D26-A625-DFBD5B6583B7}" destId="{ADF81E3E-9CE1-4CE9-A41A-2F86F9B78115}" srcOrd="0" destOrd="0" presId="urn:microsoft.com/office/officeart/2005/8/layout/default"/>
    <dgm:cxn modelId="{5DB5992B-74F6-404D-93D2-F424D26944DF}" srcId="{D3104B70-EB81-4B94-9B4B-C8422AA92C09}" destId="{663BFDF1-D82F-49F5-BB67-70B90D1A2A80}" srcOrd="6" destOrd="0" parTransId="{5CD12A52-F8F1-407D-9023-C613331FF30A}" sibTransId="{BEEA1049-F4D2-4D7F-8C4D-710E3144662F}"/>
    <dgm:cxn modelId="{2F3B6031-14E1-449D-B59E-92ED67BAA462}" type="presOf" srcId="{663AE2E0-5D8A-4B8E-9A9E-1BA4E0BC63EA}" destId="{A63835A8-CE05-4EC1-A6D8-5496E607B2E7}" srcOrd="0" destOrd="0" presId="urn:microsoft.com/office/officeart/2005/8/layout/default"/>
    <dgm:cxn modelId="{1E46A734-846E-442C-A2D6-C63C0C6E3092}" srcId="{D3104B70-EB81-4B94-9B4B-C8422AA92C09}" destId="{E4A59316-F9F2-491F-87D6-AB49A63325FE}" srcOrd="0" destOrd="0" parTransId="{D45BE1DF-EA89-4400-85DB-6E33EDB231F6}" sibTransId="{011E0EF0-3B64-4A89-8873-0D65C594F6BF}"/>
    <dgm:cxn modelId="{47B0C23B-57E4-4B7E-9D26-E719F7FEE077}" srcId="{D3104B70-EB81-4B94-9B4B-C8422AA92C09}" destId="{D4BC1053-B53E-4AA1-99D5-6D3509F86A6B}" srcOrd="2" destOrd="0" parTransId="{4040D006-16E8-4DA7-9635-FECFE858FC8B}" sibTransId="{9C649D24-1C52-4170-885B-0D09B21F3DEA}"/>
    <dgm:cxn modelId="{6C0AE23C-601F-4356-9992-1DF7624A4CF7}" type="presOf" srcId="{1E65CF97-E440-4C3D-8A7F-59B51B0167C1}" destId="{21BA8BBD-65CF-459D-8BEB-4902E4CC6C5E}" srcOrd="0" destOrd="0" presId="urn:microsoft.com/office/officeart/2005/8/layout/default"/>
    <dgm:cxn modelId="{7F09E762-DBCF-4E68-9F6A-5AF162471D37}" type="presOf" srcId="{CACA27FA-D16D-418E-8319-86A655148E85}" destId="{8187CC92-C541-48C6-8E89-33BAB95EF409}" srcOrd="0" destOrd="0" presId="urn:microsoft.com/office/officeart/2005/8/layout/default"/>
    <dgm:cxn modelId="{09C90368-F094-4DA0-968C-B11C5D36F6C0}" type="presOf" srcId="{23130ADB-5534-40D2-9FC3-EB554A312FC1}" destId="{A237AE2C-AE1A-4701-A7AD-3241CF4C008F}" srcOrd="0" destOrd="0" presId="urn:microsoft.com/office/officeart/2005/8/layout/default"/>
    <dgm:cxn modelId="{1BCF7E4A-DCC1-4E4C-9D37-055B09C70DEA}" type="presOf" srcId="{BA1A111C-7FC0-435E-94FC-4B0C7E014AD6}" destId="{6C5F913F-CED6-4A63-913B-2683967B02DC}" srcOrd="0" destOrd="0" presId="urn:microsoft.com/office/officeart/2005/8/layout/default"/>
    <dgm:cxn modelId="{2A3DF175-F993-42C5-AC45-1ECAEBD37BB5}" type="presOf" srcId="{D3104B70-EB81-4B94-9B4B-C8422AA92C09}" destId="{B42962E6-3798-4D1F-A21C-A9F1C8014CC1}" srcOrd="0" destOrd="0" presId="urn:microsoft.com/office/officeart/2005/8/layout/default"/>
    <dgm:cxn modelId="{9835BA90-4AA9-4BB3-883F-FEFBA6F7891E}" srcId="{D3104B70-EB81-4B94-9B4B-C8422AA92C09}" destId="{845D087B-C1A4-4FDE-AD70-CF61558E4DC4}" srcOrd="3" destOrd="0" parTransId="{D7A51F65-D360-4825-B9A3-511D91CC6654}" sibTransId="{6134A150-522C-4029-8052-8DCC28D03600}"/>
    <dgm:cxn modelId="{E4B51093-8452-48F2-B3BD-32E0BDA30980}" srcId="{D3104B70-EB81-4B94-9B4B-C8422AA92C09}" destId="{357CDD93-7A7D-41C0-A234-6787CE889A6F}" srcOrd="17" destOrd="0" parTransId="{D01E9BB5-E72E-4753-B3D3-97D026A72790}" sibTransId="{5CD42DF3-CBC2-486A-A1A0-09A355882895}"/>
    <dgm:cxn modelId="{94AD709A-F063-4E11-B891-3483B2F37513}" type="presOf" srcId="{D4BC1053-B53E-4AA1-99D5-6D3509F86A6B}" destId="{520C65DF-7025-4A85-BCBF-D4C10E5BEA82}" srcOrd="0" destOrd="0" presId="urn:microsoft.com/office/officeart/2005/8/layout/default"/>
    <dgm:cxn modelId="{CD5F239B-201D-4762-B9F6-915D3E681ECA}" srcId="{D3104B70-EB81-4B94-9B4B-C8422AA92C09}" destId="{717D6EAC-384D-42F6-9E41-ED45946818D9}" srcOrd="7" destOrd="0" parTransId="{67E94DC6-A972-4D8C-9F9E-6906837F76B1}" sibTransId="{A08D5205-ECE0-4301-9DA1-BE74621DFE6D}"/>
    <dgm:cxn modelId="{6C86C4A3-043F-4A8D-8245-95EC09C2C597}" srcId="{D3104B70-EB81-4B94-9B4B-C8422AA92C09}" destId="{C04F16B0-AFC7-4EE7-A66D-9E735D346B72}" srcOrd="1" destOrd="0" parTransId="{D335034D-108B-4635-B014-620255976F4E}" sibTransId="{5EB94D27-2B5C-43CA-AAC2-0A3324D2CDB2}"/>
    <dgm:cxn modelId="{449ED5A8-887C-4C7C-9A80-75A5AC0005E1}" srcId="{D3104B70-EB81-4B94-9B4B-C8422AA92C09}" destId="{23130ADB-5534-40D2-9FC3-EB554A312FC1}" srcOrd="16" destOrd="0" parTransId="{D1BC614B-8519-43B4-95EB-7D2E75402F96}" sibTransId="{8B0BF1AD-1E39-46EA-8D7F-C710A8729F23}"/>
    <dgm:cxn modelId="{16DDF7AD-C554-431E-B0FE-835F9180AFE3}" srcId="{D3104B70-EB81-4B94-9B4B-C8422AA92C09}" destId="{7E10CEDD-5980-4D81-B74A-37D4DE77A7D7}" srcOrd="14" destOrd="0" parTransId="{01A871F4-35B5-4B10-A50B-FE479BC358AA}" sibTransId="{C094CF0A-319D-4E56-9AE3-973F6CBDC3B3}"/>
    <dgm:cxn modelId="{73F97FB6-631A-4DF7-8A87-C2C722E2B787}" srcId="{D3104B70-EB81-4B94-9B4B-C8422AA92C09}" destId="{1AB79CA4-240C-4D26-A625-DFBD5B6583B7}" srcOrd="15" destOrd="0" parTransId="{19139921-19BE-4EF7-A991-3AA4202F66D0}" sibTransId="{2A4F23FB-2759-4231-A9AA-0DD3AC821378}"/>
    <dgm:cxn modelId="{E08140BC-FF3C-4E90-95F9-1E58102F3F78}" type="presOf" srcId="{C04F16B0-AFC7-4EE7-A66D-9E735D346B72}" destId="{9B86C633-3903-4655-9796-F18747890B33}" srcOrd="0" destOrd="0" presId="urn:microsoft.com/office/officeart/2005/8/layout/default"/>
    <dgm:cxn modelId="{3F2E5EC0-5460-4A1D-90B6-B430B99FCEF3}" srcId="{D3104B70-EB81-4B94-9B4B-C8422AA92C09}" destId="{CACA27FA-D16D-418E-8319-86A655148E85}" srcOrd="8" destOrd="0" parTransId="{1397B661-5521-4EFF-8ADC-65552470BB9D}" sibTransId="{A8635410-D184-4FEA-BFD3-CA44012BEA70}"/>
    <dgm:cxn modelId="{AC30DDC5-917E-4BA6-BFA2-848D9A4BD779}" srcId="{D3104B70-EB81-4B94-9B4B-C8422AA92C09}" destId="{663AE2E0-5D8A-4B8E-9A9E-1BA4E0BC63EA}" srcOrd="13" destOrd="0" parTransId="{A3311283-5A28-4B05-AAAC-FB6A04DD6FBD}" sibTransId="{B7FE6993-0777-434C-B5EA-122065286820}"/>
    <dgm:cxn modelId="{B9664FC9-6416-4EB8-B3BD-B0E0F677C032}" srcId="{D3104B70-EB81-4B94-9B4B-C8422AA92C09}" destId="{DA27244F-A8AA-4263-A595-77B7D3F15775}" srcOrd="5" destOrd="0" parTransId="{BB550476-4DC2-4372-8ED1-305AB252642A}" sibTransId="{7088C98F-A607-4690-B5E8-9C054106D8F3}"/>
    <dgm:cxn modelId="{3350CED3-4698-4404-9732-66659625CE39}" type="presOf" srcId="{2887ADD6-A972-4E58-8AF1-44C8F4FCB10B}" destId="{06521FD4-B435-4278-B3B5-B68DF0EF3C03}" srcOrd="0" destOrd="0" presId="urn:microsoft.com/office/officeart/2005/8/layout/default"/>
    <dgm:cxn modelId="{096C30E8-D4D0-46B8-A1C7-9E12331AB667}" srcId="{D3104B70-EB81-4B94-9B4B-C8422AA92C09}" destId="{C89D3C4A-3243-4D32-8548-2380C8862AE7}" srcOrd="4" destOrd="0" parTransId="{17C4F37F-1036-4CE6-A214-1CBCA9865016}" sibTransId="{BF521B53-F0FB-461E-9B35-6C9D7FAEC88B}"/>
    <dgm:cxn modelId="{B85F93EE-6B61-4A51-A753-14CF47BE3CCC}" srcId="{D3104B70-EB81-4B94-9B4B-C8422AA92C09}" destId="{02662671-7404-42F0-8F1A-BAA50117E126}" srcOrd="12" destOrd="0" parTransId="{98818DC1-13E5-441E-AA4A-9C97C081E5F7}" sibTransId="{BD9E590E-F32C-40A5-B478-F8B2438CA40A}"/>
    <dgm:cxn modelId="{805AA1EF-1235-4180-9F2D-EC58AF8688A2}" type="presOf" srcId="{845D087B-C1A4-4FDE-AD70-CF61558E4DC4}" destId="{72937F8A-B8A4-4346-8CFB-A3F19243E3B2}" srcOrd="0" destOrd="0" presId="urn:microsoft.com/office/officeart/2005/8/layout/default"/>
    <dgm:cxn modelId="{C4A7FFEF-1652-4379-8862-257F949B02BC}" type="presOf" srcId="{357CDD93-7A7D-41C0-A234-6787CE889A6F}" destId="{E67C60FE-F0F6-49FE-815B-215A0E437E3F}" srcOrd="0" destOrd="0" presId="urn:microsoft.com/office/officeart/2005/8/layout/default"/>
    <dgm:cxn modelId="{D12BEAF0-65B3-4C02-9C6D-91E944EB43F7}" type="presOf" srcId="{C89D3C4A-3243-4D32-8548-2380C8862AE7}" destId="{FC1CE7A3-68DF-4ACF-8996-1C1FD179D881}" srcOrd="0" destOrd="0" presId="urn:microsoft.com/office/officeart/2005/8/layout/default"/>
    <dgm:cxn modelId="{B57A32FB-3689-471E-9CBC-5AFFEBBB3285}" type="presOf" srcId="{7E10CEDD-5980-4D81-B74A-37D4DE77A7D7}" destId="{5BFFF338-55DA-4318-9CDD-9084A0A93117}" srcOrd="0" destOrd="0" presId="urn:microsoft.com/office/officeart/2005/8/layout/default"/>
    <dgm:cxn modelId="{F66540AD-8E71-451C-9BF9-00F1E02822DF}" type="presParOf" srcId="{B42962E6-3798-4D1F-A21C-A9F1C8014CC1}" destId="{28BE17D1-2B10-4DD9-AAAC-A668C737B982}" srcOrd="0" destOrd="0" presId="urn:microsoft.com/office/officeart/2005/8/layout/default"/>
    <dgm:cxn modelId="{6D8280DA-21E6-46C6-A4B7-07175638DD2A}" type="presParOf" srcId="{B42962E6-3798-4D1F-A21C-A9F1C8014CC1}" destId="{99FA3E63-2ED4-4487-AB83-F6AF9210F31D}" srcOrd="1" destOrd="0" presId="urn:microsoft.com/office/officeart/2005/8/layout/default"/>
    <dgm:cxn modelId="{A89946F3-200E-417B-A276-C27CBBFB186A}" type="presParOf" srcId="{B42962E6-3798-4D1F-A21C-A9F1C8014CC1}" destId="{9B86C633-3903-4655-9796-F18747890B33}" srcOrd="2" destOrd="0" presId="urn:microsoft.com/office/officeart/2005/8/layout/default"/>
    <dgm:cxn modelId="{9BE90D82-EA82-436C-991C-8C1BCC959419}" type="presParOf" srcId="{B42962E6-3798-4D1F-A21C-A9F1C8014CC1}" destId="{2934DF23-3768-4C5F-A7A7-5485F47B69F5}" srcOrd="3" destOrd="0" presId="urn:microsoft.com/office/officeart/2005/8/layout/default"/>
    <dgm:cxn modelId="{D098E44F-17E5-4E93-99E0-81E4943042BA}" type="presParOf" srcId="{B42962E6-3798-4D1F-A21C-A9F1C8014CC1}" destId="{520C65DF-7025-4A85-BCBF-D4C10E5BEA82}" srcOrd="4" destOrd="0" presId="urn:microsoft.com/office/officeart/2005/8/layout/default"/>
    <dgm:cxn modelId="{5A24FD1E-2391-471A-A879-B853C2CAB097}" type="presParOf" srcId="{B42962E6-3798-4D1F-A21C-A9F1C8014CC1}" destId="{C07A0BBE-D47E-43FB-87F1-8B6645D8926F}" srcOrd="5" destOrd="0" presId="urn:microsoft.com/office/officeart/2005/8/layout/default"/>
    <dgm:cxn modelId="{29562EF4-4FBB-469B-8F11-CD2BA71A8461}" type="presParOf" srcId="{B42962E6-3798-4D1F-A21C-A9F1C8014CC1}" destId="{72937F8A-B8A4-4346-8CFB-A3F19243E3B2}" srcOrd="6" destOrd="0" presId="urn:microsoft.com/office/officeart/2005/8/layout/default"/>
    <dgm:cxn modelId="{F1567A83-9409-43EA-A5BE-F4E1AD0864C4}" type="presParOf" srcId="{B42962E6-3798-4D1F-A21C-A9F1C8014CC1}" destId="{5C67A689-5424-44E6-B04E-FF29188DAEED}" srcOrd="7" destOrd="0" presId="urn:microsoft.com/office/officeart/2005/8/layout/default"/>
    <dgm:cxn modelId="{93029072-D89D-4157-905C-BD817629A437}" type="presParOf" srcId="{B42962E6-3798-4D1F-A21C-A9F1C8014CC1}" destId="{FC1CE7A3-68DF-4ACF-8996-1C1FD179D881}" srcOrd="8" destOrd="0" presId="urn:microsoft.com/office/officeart/2005/8/layout/default"/>
    <dgm:cxn modelId="{7CF0E0D6-7841-418E-87A6-80278DC68D55}" type="presParOf" srcId="{B42962E6-3798-4D1F-A21C-A9F1C8014CC1}" destId="{14528B62-6CAA-48C2-B9D3-C6AFAD3D06F0}" srcOrd="9" destOrd="0" presId="urn:microsoft.com/office/officeart/2005/8/layout/default"/>
    <dgm:cxn modelId="{0162308E-3F69-45BB-B375-37E9701BEA1A}" type="presParOf" srcId="{B42962E6-3798-4D1F-A21C-A9F1C8014CC1}" destId="{5A3560AD-2E0D-4778-B330-1519F21EEE10}" srcOrd="10" destOrd="0" presId="urn:microsoft.com/office/officeart/2005/8/layout/default"/>
    <dgm:cxn modelId="{9C5E307C-41F6-4624-B78A-F2584D49B5CD}" type="presParOf" srcId="{B42962E6-3798-4D1F-A21C-A9F1C8014CC1}" destId="{C8CCA737-A639-4D54-9E82-2D3F057A758B}" srcOrd="11" destOrd="0" presId="urn:microsoft.com/office/officeart/2005/8/layout/default"/>
    <dgm:cxn modelId="{8EA9170D-42DF-4152-80D7-E3535F8E25AA}" type="presParOf" srcId="{B42962E6-3798-4D1F-A21C-A9F1C8014CC1}" destId="{8021948E-4333-48A0-AA32-C992F772B905}" srcOrd="12" destOrd="0" presId="urn:microsoft.com/office/officeart/2005/8/layout/default"/>
    <dgm:cxn modelId="{6F28353D-71CB-4C0C-8DEE-D2461BDADC54}" type="presParOf" srcId="{B42962E6-3798-4D1F-A21C-A9F1C8014CC1}" destId="{7DD84B05-86CD-40C1-B3A7-C480A5F7FB73}" srcOrd="13" destOrd="0" presId="urn:microsoft.com/office/officeart/2005/8/layout/default"/>
    <dgm:cxn modelId="{739FC7F0-F884-45BA-8EF2-DA75D75976B6}" type="presParOf" srcId="{B42962E6-3798-4D1F-A21C-A9F1C8014CC1}" destId="{3A7AB34C-8842-402B-AFF7-ABEAAD90FB44}" srcOrd="14" destOrd="0" presId="urn:microsoft.com/office/officeart/2005/8/layout/default"/>
    <dgm:cxn modelId="{39DE8583-DD44-4F1C-AE55-14CB90839AE8}" type="presParOf" srcId="{B42962E6-3798-4D1F-A21C-A9F1C8014CC1}" destId="{7C402E47-C5B1-4293-BEE1-17F3487DAB6B}" srcOrd="15" destOrd="0" presId="urn:microsoft.com/office/officeart/2005/8/layout/default"/>
    <dgm:cxn modelId="{5F8F0BF2-CB6B-45EC-99F9-F1BAFE1371AF}" type="presParOf" srcId="{B42962E6-3798-4D1F-A21C-A9F1C8014CC1}" destId="{8187CC92-C541-48C6-8E89-33BAB95EF409}" srcOrd="16" destOrd="0" presId="urn:microsoft.com/office/officeart/2005/8/layout/default"/>
    <dgm:cxn modelId="{A8EFBA66-B2C2-44BE-99A8-75688D1E4A74}" type="presParOf" srcId="{B42962E6-3798-4D1F-A21C-A9F1C8014CC1}" destId="{140E581A-7C14-4F7F-B378-BB2504937F3F}" srcOrd="17" destOrd="0" presId="urn:microsoft.com/office/officeart/2005/8/layout/default"/>
    <dgm:cxn modelId="{DF06DCE1-A8CB-4718-9369-67537168E1FD}" type="presParOf" srcId="{B42962E6-3798-4D1F-A21C-A9F1C8014CC1}" destId="{21BA8BBD-65CF-459D-8BEB-4902E4CC6C5E}" srcOrd="18" destOrd="0" presId="urn:microsoft.com/office/officeart/2005/8/layout/default"/>
    <dgm:cxn modelId="{C0121426-01B4-42BC-8E83-87CDD3062323}" type="presParOf" srcId="{B42962E6-3798-4D1F-A21C-A9F1C8014CC1}" destId="{AE58615D-CEDD-40DB-8917-C88FDA4436F0}" srcOrd="19" destOrd="0" presId="urn:microsoft.com/office/officeart/2005/8/layout/default"/>
    <dgm:cxn modelId="{3B1DE3F0-9BCF-4435-8584-8E4593AF01C9}" type="presParOf" srcId="{B42962E6-3798-4D1F-A21C-A9F1C8014CC1}" destId="{6C5F913F-CED6-4A63-913B-2683967B02DC}" srcOrd="20" destOrd="0" presId="urn:microsoft.com/office/officeart/2005/8/layout/default"/>
    <dgm:cxn modelId="{EC657BAC-2649-4B9A-8907-2277D7329341}" type="presParOf" srcId="{B42962E6-3798-4D1F-A21C-A9F1C8014CC1}" destId="{8EC3B973-B46A-4CBA-8D4B-B2A376179713}" srcOrd="21" destOrd="0" presId="urn:microsoft.com/office/officeart/2005/8/layout/default"/>
    <dgm:cxn modelId="{44DA5AF9-23CF-4460-BE2B-1E0A0DDD189C}" type="presParOf" srcId="{B42962E6-3798-4D1F-A21C-A9F1C8014CC1}" destId="{06521FD4-B435-4278-B3B5-B68DF0EF3C03}" srcOrd="22" destOrd="0" presId="urn:microsoft.com/office/officeart/2005/8/layout/default"/>
    <dgm:cxn modelId="{182B687A-3255-4096-8189-2481E7108326}" type="presParOf" srcId="{B42962E6-3798-4D1F-A21C-A9F1C8014CC1}" destId="{AF7CF79A-599A-47CA-B8A3-4394DA1A947A}" srcOrd="23" destOrd="0" presId="urn:microsoft.com/office/officeart/2005/8/layout/default"/>
    <dgm:cxn modelId="{97467366-1630-4D80-9B27-E4201C3F6424}" type="presParOf" srcId="{B42962E6-3798-4D1F-A21C-A9F1C8014CC1}" destId="{E7F136D4-58CC-4665-A5DE-81C59079BCAE}" srcOrd="24" destOrd="0" presId="urn:microsoft.com/office/officeart/2005/8/layout/default"/>
    <dgm:cxn modelId="{9EE8F066-938B-4071-9260-78A05482DF44}" type="presParOf" srcId="{B42962E6-3798-4D1F-A21C-A9F1C8014CC1}" destId="{32FC0CCD-5AD9-4018-A17B-30C0FAEDDCBF}" srcOrd="25" destOrd="0" presId="urn:microsoft.com/office/officeart/2005/8/layout/default"/>
    <dgm:cxn modelId="{EEFD27C2-B974-4C76-BE49-CDE0D6F0085D}" type="presParOf" srcId="{B42962E6-3798-4D1F-A21C-A9F1C8014CC1}" destId="{A63835A8-CE05-4EC1-A6D8-5496E607B2E7}" srcOrd="26" destOrd="0" presId="urn:microsoft.com/office/officeart/2005/8/layout/default"/>
    <dgm:cxn modelId="{EA8916FF-C1BF-441F-9015-14EFC07D5419}" type="presParOf" srcId="{B42962E6-3798-4D1F-A21C-A9F1C8014CC1}" destId="{2CA8D239-9E1A-4C5D-8FB1-427C55477330}" srcOrd="27" destOrd="0" presId="urn:microsoft.com/office/officeart/2005/8/layout/default"/>
    <dgm:cxn modelId="{552652D8-5BBC-48FA-A79F-7012846EB6AF}" type="presParOf" srcId="{B42962E6-3798-4D1F-A21C-A9F1C8014CC1}" destId="{5BFFF338-55DA-4318-9CDD-9084A0A93117}" srcOrd="28" destOrd="0" presId="urn:microsoft.com/office/officeart/2005/8/layout/default"/>
    <dgm:cxn modelId="{6B2E7F76-08AA-4CB2-ABB3-E65990903123}" type="presParOf" srcId="{B42962E6-3798-4D1F-A21C-A9F1C8014CC1}" destId="{6D25C0E1-F507-4A5E-9D95-B6532E5F3012}" srcOrd="29" destOrd="0" presId="urn:microsoft.com/office/officeart/2005/8/layout/default"/>
    <dgm:cxn modelId="{96EE8736-147A-4313-9C13-F93CA3AD382A}" type="presParOf" srcId="{B42962E6-3798-4D1F-A21C-A9F1C8014CC1}" destId="{ADF81E3E-9CE1-4CE9-A41A-2F86F9B78115}" srcOrd="30" destOrd="0" presId="urn:microsoft.com/office/officeart/2005/8/layout/default"/>
    <dgm:cxn modelId="{E14870D2-E050-44DE-80CE-A58743D05D69}" type="presParOf" srcId="{B42962E6-3798-4D1F-A21C-A9F1C8014CC1}" destId="{E1F2D10A-6339-4FF6-8691-2E7C8C3EE675}" srcOrd="31" destOrd="0" presId="urn:microsoft.com/office/officeart/2005/8/layout/default"/>
    <dgm:cxn modelId="{5744C092-28A5-4672-9286-E78D92E30661}" type="presParOf" srcId="{B42962E6-3798-4D1F-A21C-A9F1C8014CC1}" destId="{A237AE2C-AE1A-4701-A7AD-3241CF4C008F}" srcOrd="32" destOrd="0" presId="urn:microsoft.com/office/officeart/2005/8/layout/default"/>
    <dgm:cxn modelId="{32DB7CD0-1923-4FF3-9B25-F1B22D50B622}" type="presParOf" srcId="{B42962E6-3798-4D1F-A21C-A9F1C8014CC1}" destId="{EBDE5948-347E-445E-94E5-4AFA6A4B8138}" srcOrd="33" destOrd="0" presId="urn:microsoft.com/office/officeart/2005/8/layout/default"/>
    <dgm:cxn modelId="{6CB9371D-61ED-4EB4-871F-F5863E1700B9}" type="presParOf" srcId="{B42962E6-3798-4D1F-A21C-A9F1C8014CC1}" destId="{E67C60FE-F0F6-49FE-815B-215A0E437E3F}" srcOrd="3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5E423-43E7-4569-94C3-58108D5C2272}">
      <dsp:nvSpPr>
        <dsp:cNvPr id="0" name=""/>
        <dsp:cNvSpPr/>
      </dsp:nvSpPr>
      <dsp:spPr>
        <a:xfrm>
          <a:off x="0" y="57702"/>
          <a:ext cx="5955658" cy="1330874"/>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dirty="0"/>
            <a:t>GEER	Fully expended</a:t>
          </a:r>
          <a:endParaRPr lang="en-US" sz="3500" kern="1200" dirty="0"/>
        </a:p>
      </dsp:txBody>
      <dsp:txXfrm>
        <a:off x="64968" y="122670"/>
        <a:ext cx="5825722" cy="1200938"/>
      </dsp:txXfrm>
    </dsp:sp>
    <dsp:sp modelId="{2F9AC2A9-D399-4E51-A0AA-3C780E51132A}">
      <dsp:nvSpPr>
        <dsp:cNvPr id="0" name=""/>
        <dsp:cNvSpPr/>
      </dsp:nvSpPr>
      <dsp:spPr>
        <a:xfrm>
          <a:off x="0" y="1388576"/>
          <a:ext cx="5955658" cy="126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09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Foreign Language Teacher</a:t>
          </a:r>
        </a:p>
        <a:p>
          <a:pPr marL="228600" lvl="1" indent="-228600" algn="l" defTabSz="1200150">
            <a:lnSpc>
              <a:spcPct val="90000"/>
            </a:lnSpc>
            <a:spcBef>
              <a:spcPct val="0"/>
            </a:spcBef>
            <a:spcAft>
              <a:spcPct val="20000"/>
            </a:spcAft>
            <a:buChar char="•"/>
          </a:pPr>
          <a:r>
            <a:rPr lang="en-US" sz="2700" kern="1200" dirty="0"/>
            <a:t>Instructional Technology Trainers (BOCES)</a:t>
          </a:r>
        </a:p>
      </dsp:txBody>
      <dsp:txXfrm>
        <a:off x="0" y="1388576"/>
        <a:ext cx="5955658" cy="1267875"/>
      </dsp:txXfrm>
    </dsp:sp>
    <dsp:sp modelId="{A039D8F8-D3DD-4477-963F-6D2505571E7D}">
      <dsp:nvSpPr>
        <dsp:cNvPr id="0" name=""/>
        <dsp:cNvSpPr/>
      </dsp:nvSpPr>
      <dsp:spPr>
        <a:xfrm>
          <a:off x="0" y="2656452"/>
          <a:ext cx="5955658" cy="1330874"/>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dirty="0"/>
            <a:t>ESSER I 		Fully expended</a:t>
          </a:r>
          <a:endParaRPr lang="en-US" sz="3500" kern="1200" dirty="0"/>
        </a:p>
      </dsp:txBody>
      <dsp:txXfrm>
        <a:off x="64968" y="2721420"/>
        <a:ext cx="5825722" cy="1200938"/>
      </dsp:txXfrm>
    </dsp:sp>
    <dsp:sp modelId="{A0803958-631D-4C82-BD14-B0826D25B517}">
      <dsp:nvSpPr>
        <dsp:cNvPr id="0" name=""/>
        <dsp:cNvSpPr/>
      </dsp:nvSpPr>
      <dsp:spPr>
        <a:xfrm>
          <a:off x="0" y="3987327"/>
          <a:ext cx="5955658" cy="1340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09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Foreign Language Teachers</a:t>
          </a:r>
        </a:p>
        <a:p>
          <a:pPr marL="228600" lvl="1" indent="-228600" algn="l" defTabSz="1200150">
            <a:lnSpc>
              <a:spcPct val="90000"/>
            </a:lnSpc>
            <a:spcBef>
              <a:spcPct val="0"/>
            </a:spcBef>
            <a:spcAft>
              <a:spcPct val="20000"/>
            </a:spcAft>
            <a:buChar char="•"/>
          </a:pPr>
          <a:r>
            <a:rPr lang="en-US" sz="2700" kern="1200" dirty="0"/>
            <a:t>Kindergarten Teachers</a:t>
          </a:r>
        </a:p>
        <a:p>
          <a:pPr marL="228600" lvl="1" indent="-228600" algn="l" defTabSz="1200150">
            <a:lnSpc>
              <a:spcPct val="90000"/>
            </a:lnSpc>
            <a:spcBef>
              <a:spcPct val="0"/>
            </a:spcBef>
            <a:spcAft>
              <a:spcPct val="20000"/>
            </a:spcAft>
            <a:buChar char="•"/>
          </a:pPr>
          <a:r>
            <a:rPr lang="en-US" sz="2700" kern="1200" dirty="0"/>
            <a:t>Teaching Assistants</a:t>
          </a:r>
        </a:p>
      </dsp:txBody>
      <dsp:txXfrm>
        <a:off x="0" y="3987327"/>
        <a:ext cx="5955658" cy="1340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610AFC-D5BD-4BDC-BFB4-0ED2E083446D}">
      <dsp:nvSpPr>
        <dsp:cNvPr id="0" name=""/>
        <dsp:cNvSpPr/>
      </dsp:nvSpPr>
      <dsp:spPr>
        <a:xfrm>
          <a:off x="9519" y="376852"/>
          <a:ext cx="1422579" cy="85354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Homeless Children and Youth Mentors (McKinney-Vento)</a:t>
          </a:r>
        </a:p>
      </dsp:txBody>
      <dsp:txXfrm>
        <a:off x="9519" y="376852"/>
        <a:ext cx="1422579" cy="853547"/>
      </dsp:txXfrm>
    </dsp:sp>
    <dsp:sp modelId="{88E3292B-2100-48B4-B337-B4008148661C}">
      <dsp:nvSpPr>
        <dsp:cNvPr id="0" name=""/>
        <dsp:cNvSpPr/>
      </dsp:nvSpPr>
      <dsp:spPr>
        <a:xfrm>
          <a:off x="1574356" y="376852"/>
          <a:ext cx="1422579" cy="853547"/>
        </a:xfrm>
        <a:prstGeom prst="rect">
          <a:avLst/>
        </a:prstGeom>
        <a:solidFill>
          <a:schemeClr val="accent2">
            <a:hueOff val="291701"/>
            <a:satOff val="-50"/>
            <a:lumOff val="-5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COVID Nurse</a:t>
          </a:r>
        </a:p>
      </dsp:txBody>
      <dsp:txXfrm>
        <a:off x="1574356" y="376852"/>
        <a:ext cx="1422579" cy="853547"/>
      </dsp:txXfrm>
    </dsp:sp>
    <dsp:sp modelId="{52DACCCC-565A-43E2-9E85-5EEE2F73A8F3}">
      <dsp:nvSpPr>
        <dsp:cNvPr id="0" name=""/>
        <dsp:cNvSpPr/>
      </dsp:nvSpPr>
      <dsp:spPr>
        <a:xfrm>
          <a:off x="3139193" y="376852"/>
          <a:ext cx="1422579" cy="853547"/>
        </a:xfrm>
        <a:prstGeom prst="rect">
          <a:avLst/>
        </a:prstGeom>
        <a:solidFill>
          <a:schemeClr val="accent2">
            <a:hueOff val="583402"/>
            <a:satOff val="-100"/>
            <a:lumOff val="-10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COVID Coordinator</a:t>
          </a:r>
        </a:p>
      </dsp:txBody>
      <dsp:txXfrm>
        <a:off x="3139193" y="376852"/>
        <a:ext cx="1422579" cy="853547"/>
      </dsp:txXfrm>
    </dsp:sp>
    <dsp:sp modelId="{E8C17004-9C2E-44A4-BDC0-45B2F82CC003}">
      <dsp:nvSpPr>
        <dsp:cNvPr id="0" name=""/>
        <dsp:cNvSpPr/>
      </dsp:nvSpPr>
      <dsp:spPr>
        <a:xfrm>
          <a:off x="4704030" y="376852"/>
          <a:ext cx="1422579" cy="853547"/>
        </a:xfrm>
        <a:prstGeom prst="rect">
          <a:avLst/>
        </a:prstGeom>
        <a:solidFill>
          <a:schemeClr val="accent2">
            <a:hueOff val="875103"/>
            <a:satOff val="-150"/>
            <a:lumOff val="-154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PPE (Personal Protective Equipment)</a:t>
          </a:r>
        </a:p>
      </dsp:txBody>
      <dsp:txXfrm>
        <a:off x="4704030" y="376852"/>
        <a:ext cx="1422579" cy="853547"/>
      </dsp:txXfrm>
    </dsp:sp>
    <dsp:sp modelId="{F72CF126-ACE8-4DEA-9E91-A1E22E9C34EF}">
      <dsp:nvSpPr>
        <dsp:cNvPr id="0" name=""/>
        <dsp:cNvSpPr/>
      </dsp:nvSpPr>
      <dsp:spPr>
        <a:xfrm>
          <a:off x="6268868" y="376852"/>
          <a:ext cx="1422579" cy="853547"/>
        </a:xfrm>
        <a:prstGeom prst="rect">
          <a:avLst/>
        </a:prstGeom>
        <a:solidFill>
          <a:schemeClr val="accent2">
            <a:hueOff val="1166804"/>
            <a:satOff val="-201"/>
            <a:lumOff val="-20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Summer Program Teachers</a:t>
          </a:r>
        </a:p>
      </dsp:txBody>
      <dsp:txXfrm>
        <a:off x="6268868" y="376852"/>
        <a:ext cx="1422579" cy="853547"/>
      </dsp:txXfrm>
    </dsp:sp>
    <dsp:sp modelId="{5B424481-FB11-42EE-A8AA-56E633507FAB}">
      <dsp:nvSpPr>
        <dsp:cNvPr id="0" name=""/>
        <dsp:cNvSpPr/>
      </dsp:nvSpPr>
      <dsp:spPr>
        <a:xfrm>
          <a:off x="7833705" y="376852"/>
          <a:ext cx="1422579" cy="853547"/>
        </a:xfrm>
        <a:prstGeom prst="rect">
          <a:avLst/>
        </a:prstGeom>
        <a:solidFill>
          <a:schemeClr val="accent2">
            <a:hueOff val="1458505"/>
            <a:satOff val="-251"/>
            <a:lumOff val="-258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Summer Program Teaching Assistants</a:t>
          </a:r>
        </a:p>
      </dsp:txBody>
      <dsp:txXfrm>
        <a:off x="7833705" y="376852"/>
        <a:ext cx="1422579" cy="853547"/>
      </dsp:txXfrm>
    </dsp:sp>
    <dsp:sp modelId="{E94E5A68-344F-487E-9255-263321B11788}">
      <dsp:nvSpPr>
        <dsp:cNvPr id="0" name=""/>
        <dsp:cNvSpPr/>
      </dsp:nvSpPr>
      <dsp:spPr>
        <a:xfrm>
          <a:off x="9398542" y="376852"/>
          <a:ext cx="1422579" cy="853547"/>
        </a:xfrm>
        <a:prstGeom prst="rect">
          <a:avLst/>
        </a:prstGeom>
        <a:solidFill>
          <a:schemeClr val="accent2">
            <a:hueOff val="1750206"/>
            <a:satOff val="-301"/>
            <a:lumOff val="-309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Summer Program Teaching Aides</a:t>
          </a:r>
        </a:p>
      </dsp:txBody>
      <dsp:txXfrm>
        <a:off x="9398542" y="376852"/>
        <a:ext cx="1422579" cy="853547"/>
      </dsp:txXfrm>
    </dsp:sp>
    <dsp:sp modelId="{53411A83-093B-41ED-82C9-66574314D8E2}">
      <dsp:nvSpPr>
        <dsp:cNvPr id="0" name=""/>
        <dsp:cNvSpPr/>
      </dsp:nvSpPr>
      <dsp:spPr>
        <a:xfrm>
          <a:off x="9519" y="1372657"/>
          <a:ext cx="1422579" cy="853547"/>
        </a:xfrm>
        <a:prstGeom prst="rect">
          <a:avLst/>
        </a:prstGeom>
        <a:solidFill>
          <a:schemeClr val="accent2">
            <a:hueOff val="2041907"/>
            <a:satOff val="-351"/>
            <a:lumOff val="-36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Overtime for Custodial Staff</a:t>
          </a:r>
        </a:p>
      </dsp:txBody>
      <dsp:txXfrm>
        <a:off x="9519" y="1372657"/>
        <a:ext cx="1422579" cy="853547"/>
      </dsp:txXfrm>
    </dsp:sp>
    <dsp:sp modelId="{176D2E08-8EB0-4F19-A973-B0B042D4D0ED}">
      <dsp:nvSpPr>
        <dsp:cNvPr id="0" name=""/>
        <dsp:cNvSpPr/>
      </dsp:nvSpPr>
      <dsp:spPr>
        <a:xfrm>
          <a:off x="1574356" y="1372657"/>
          <a:ext cx="1422579" cy="853547"/>
        </a:xfrm>
        <a:prstGeom prst="rect">
          <a:avLst/>
        </a:prstGeom>
        <a:solidFill>
          <a:schemeClr val="accent2">
            <a:hueOff val="2333608"/>
            <a:satOff val="-401"/>
            <a:lumOff val="-412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SMART Board Technology</a:t>
          </a:r>
        </a:p>
      </dsp:txBody>
      <dsp:txXfrm>
        <a:off x="1574356" y="1372657"/>
        <a:ext cx="1422579" cy="853547"/>
      </dsp:txXfrm>
    </dsp:sp>
    <dsp:sp modelId="{2D64EC5A-6F27-42AB-892A-BF61F8BB15AA}">
      <dsp:nvSpPr>
        <dsp:cNvPr id="0" name=""/>
        <dsp:cNvSpPr/>
      </dsp:nvSpPr>
      <dsp:spPr>
        <a:xfrm>
          <a:off x="3139193" y="1372657"/>
          <a:ext cx="1422579" cy="853547"/>
        </a:xfrm>
        <a:prstGeom prst="rect">
          <a:avLst/>
        </a:prstGeom>
        <a:solidFill>
          <a:schemeClr val="accent2">
            <a:hueOff val="2625309"/>
            <a:satOff val="-451"/>
            <a:lumOff val="-464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Power Adapters for student computers</a:t>
          </a:r>
        </a:p>
      </dsp:txBody>
      <dsp:txXfrm>
        <a:off x="3139193" y="1372657"/>
        <a:ext cx="1422579" cy="853547"/>
      </dsp:txXfrm>
    </dsp:sp>
    <dsp:sp modelId="{C88ED25A-B65C-4FB9-86F4-05178A7C1320}">
      <dsp:nvSpPr>
        <dsp:cNvPr id="0" name=""/>
        <dsp:cNvSpPr/>
      </dsp:nvSpPr>
      <dsp:spPr>
        <a:xfrm>
          <a:off x="4704030" y="1372657"/>
          <a:ext cx="1422579" cy="853547"/>
        </a:xfrm>
        <a:prstGeom prst="rect">
          <a:avLst/>
        </a:prstGeom>
        <a:solidFill>
          <a:schemeClr val="accent2">
            <a:hueOff val="2917010"/>
            <a:satOff val="-502"/>
            <a:lumOff val="-51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Reading Intervention resources</a:t>
          </a:r>
        </a:p>
      </dsp:txBody>
      <dsp:txXfrm>
        <a:off x="4704030" y="1372657"/>
        <a:ext cx="1422579" cy="853547"/>
      </dsp:txXfrm>
    </dsp:sp>
    <dsp:sp modelId="{98F88326-1659-49BA-9FB3-0F26505D3951}">
      <dsp:nvSpPr>
        <dsp:cNvPr id="0" name=""/>
        <dsp:cNvSpPr/>
      </dsp:nvSpPr>
      <dsp:spPr>
        <a:xfrm>
          <a:off x="6268868" y="1372657"/>
          <a:ext cx="1422579" cy="853547"/>
        </a:xfrm>
        <a:prstGeom prst="rect">
          <a:avLst/>
        </a:prstGeom>
        <a:solidFill>
          <a:schemeClr val="accent2">
            <a:hueOff val="3208711"/>
            <a:satOff val="-552"/>
            <a:lumOff val="-567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Professional Development PLC Associates</a:t>
          </a:r>
        </a:p>
      </dsp:txBody>
      <dsp:txXfrm>
        <a:off x="6268868" y="1372657"/>
        <a:ext cx="1422579" cy="853547"/>
      </dsp:txXfrm>
    </dsp:sp>
    <dsp:sp modelId="{6FD64BB3-220B-4FAE-B783-5905D943BE88}">
      <dsp:nvSpPr>
        <dsp:cNvPr id="0" name=""/>
        <dsp:cNvSpPr/>
      </dsp:nvSpPr>
      <dsp:spPr>
        <a:xfrm>
          <a:off x="7833705" y="1372657"/>
          <a:ext cx="1422579" cy="853547"/>
        </a:xfrm>
        <a:prstGeom prst="rect">
          <a:avLst/>
        </a:prstGeom>
        <a:solidFill>
          <a:schemeClr val="accent2">
            <a:hueOff val="3500412"/>
            <a:satOff val="-602"/>
            <a:lumOff val="-61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Classroom resources</a:t>
          </a:r>
        </a:p>
      </dsp:txBody>
      <dsp:txXfrm>
        <a:off x="7833705" y="1372657"/>
        <a:ext cx="1422579" cy="853547"/>
      </dsp:txXfrm>
    </dsp:sp>
    <dsp:sp modelId="{228F3B0C-1049-4DDB-9760-C8AF72371F41}">
      <dsp:nvSpPr>
        <dsp:cNvPr id="0" name=""/>
        <dsp:cNvSpPr/>
      </dsp:nvSpPr>
      <dsp:spPr>
        <a:xfrm>
          <a:off x="9398542" y="1372657"/>
          <a:ext cx="1422579" cy="853547"/>
        </a:xfrm>
        <a:prstGeom prst="rect">
          <a:avLst/>
        </a:prstGeom>
        <a:solidFill>
          <a:schemeClr val="accent2">
            <a:hueOff val="3792113"/>
            <a:satOff val="-652"/>
            <a:lumOff val="-67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Second Step resources</a:t>
          </a:r>
        </a:p>
      </dsp:txBody>
      <dsp:txXfrm>
        <a:off x="9398542" y="1372657"/>
        <a:ext cx="1422579" cy="853547"/>
      </dsp:txXfrm>
    </dsp:sp>
    <dsp:sp modelId="{FFE212E7-624B-419D-B499-603AF5800C9B}">
      <dsp:nvSpPr>
        <dsp:cNvPr id="0" name=""/>
        <dsp:cNvSpPr/>
      </dsp:nvSpPr>
      <dsp:spPr>
        <a:xfrm>
          <a:off x="791937" y="2368463"/>
          <a:ext cx="1422579" cy="853547"/>
        </a:xfrm>
        <a:prstGeom prst="rect">
          <a:avLst/>
        </a:prstGeom>
        <a:solidFill>
          <a:schemeClr val="accent2">
            <a:hueOff val="4083814"/>
            <a:satOff val="-702"/>
            <a:lumOff val="-722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BIMAS 2 Social Emotional Screener</a:t>
          </a:r>
        </a:p>
      </dsp:txBody>
      <dsp:txXfrm>
        <a:off x="791937" y="2368463"/>
        <a:ext cx="1422579" cy="853547"/>
      </dsp:txXfrm>
    </dsp:sp>
    <dsp:sp modelId="{FB47EA1B-1458-4215-87A2-678B696912BA}">
      <dsp:nvSpPr>
        <dsp:cNvPr id="0" name=""/>
        <dsp:cNvSpPr/>
      </dsp:nvSpPr>
      <dsp:spPr>
        <a:xfrm>
          <a:off x="2356774" y="2368463"/>
          <a:ext cx="1422579" cy="853547"/>
        </a:xfrm>
        <a:prstGeom prst="rect">
          <a:avLst/>
        </a:prstGeom>
        <a:solidFill>
          <a:schemeClr val="accent2">
            <a:hueOff val="4375515"/>
            <a:satOff val="-752"/>
            <a:lumOff val="-774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Middle School student supplies</a:t>
          </a:r>
        </a:p>
      </dsp:txBody>
      <dsp:txXfrm>
        <a:off x="2356774" y="2368463"/>
        <a:ext cx="1422579" cy="853547"/>
      </dsp:txXfrm>
    </dsp:sp>
    <dsp:sp modelId="{1489E9D8-848E-42E4-A1F5-2AE1A4962006}">
      <dsp:nvSpPr>
        <dsp:cNvPr id="0" name=""/>
        <dsp:cNvSpPr/>
      </dsp:nvSpPr>
      <dsp:spPr>
        <a:xfrm>
          <a:off x="3921612" y="2368463"/>
          <a:ext cx="1422579" cy="853547"/>
        </a:xfrm>
        <a:prstGeom prst="rect">
          <a:avLst/>
        </a:prstGeom>
        <a:solidFill>
          <a:schemeClr val="accent2">
            <a:hueOff val="4667216"/>
            <a:satOff val="-803"/>
            <a:lumOff val="-825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Repair gas line Mexico Elementary</a:t>
          </a:r>
        </a:p>
      </dsp:txBody>
      <dsp:txXfrm>
        <a:off x="3921612" y="2368463"/>
        <a:ext cx="1422579" cy="853547"/>
      </dsp:txXfrm>
    </dsp:sp>
    <dsp:sp modelId="{95C6D559-E410-4B3C-B9FC-45951334E740}">
      <dsp:nvSpPr>
        <dsp:cNvPr id="0" name=""/>
        <dsp:cNvSpPr/>
      </dsp:nvSpPr>
      <dsp:spPr>
        <a:xfrm>
          <a:off x="5486449" y="2368463"/>
          <a:ext cx="1422579" cy="853547"/>
        </a:xfrm>
        <a:prstGeom prst="rect">
          <a:avLst/>
        </a:prstGeom>
        <a:solidFill>
          <a:schemeClr val="accent2">
            <a:hueOff val="4958917"/>
            <a:satOff val="-853"/>
            <a:lumOff val="-877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Adaptive playground equipment </a:t>
          </a:r>
        </a:p>
      </dsp:txBody>
      <dsp:txXfrm>
        <a:off x="5486449" y="2368463"/>
        <a:ext cx="1422579" cy="853547"/>
      </dsp:txXfrm>
    </dsp:sp>
    <dsp:sp modelId="{6DAD80E6-672E-4485-B53F-7C62A6002C43}">
      <dsp:nvSpPr>
        <dsp:cNvPr id="0" name=""/>
        <dsp:cNvSpPr/>
      </dsp:nvSpPr>
      <dsp:spPr>
        <a:xfrm>
          <a:off x="7051286" y="2368463"/>
          <a:ext cx="1422579" cy="853547"/>
        </a:xfrm>
        <a:prstGeom prst="rect">
          <a:avLst/>
        </a:prstGeom>
        <a:solidFill>
          <a:schemeClr val="accent2">
            <a:hueOff val="5250618"/>
            <a:satOff val="-903"/>
            <a:lumOff val="-928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Flexible seating</a:t>
          </a:r>
        </a:p>
      </dsp:txBody>
      <dsp:txXfrm>
        <a:off x="7051286" y="2368463"/>
        <a:ext cx="1422579" cy="853547"/>
      </dsp:txXfrm>
    </dsp:sp>
    <dsp:sp modelId="{DB865EAB-7D98-4CA4-BABE-817E7A1E994A}">
      <dsp:nvSpPr>
        <dsp:cNvPr id="0" name=""/>
        <dsp:cNvSpPr/>
      </dsp:nvSpPr>
      <dsp:spPr>
        <a:xfrm>
          <a:off x="8616123" y="2368463"/>
          <a:ext cx="1422579" cy="853547"/>
        </a:xfrm>
        <a:prstGeom prst="rect">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Air handler at Mexico Elementary</a:t>
          </a:r>
        </a:p>
      </dsp:txBody>
      <dsp:txXfrm>
        <a:off x="8616123" y="2368463"/>
        <a:ext cx="1422579" cy="8535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99DEB2-DD4C-4988-B96F-F46BD3BC10D4}">
      <dsp:nvSpPr>
        <dsp:cNvPr id="0" name=""/>
        <dsp:cNvSpPr/>
      </dsp:nvSpPr>
      <dsp:spPr>
        <a:xfrm>
          <a:off x="3701" y="496634"/>
          <a:ext cx="2004303" cy="12025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HUDL Camera Package for Athletics</a:t>
          </a:r>
        </a:p>
      </dsp:txBody>
      <dsp:txXfrm>
        <a:off x="3701" y="496634"/>
        <a:ext cx="2004303" cy="1202581"/>
      </dsp:txXfrm>
    </dsp:sp>
    <dsp:sp modelId="{82705D48-9252-4ACC-A68C-861936B3DA10}">
      <dsp:nvSpPr>
        <dsp:cNvPr id="0" name=""/>
        <dsp:cNvSpPr/>
      </dsp:nvSpPr>
      <dsp:spPr>
        <a:xfrm>
          <a:off x="2208435" y="496634"/>
          <a:ext cx="2004303" cy="12025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Lighthouse Facilitators</a:t>
          </a:r>
        </a:p>
      </dsp:txBody>
      <dsp:txXfrm>
        <a:off x="2208435" y="496634"/>
        <a:ext cx="2004303" cy="1202581"/>
      </dsp:txXfrm>
    </dsp:sp>
    <dsp:sp modelId="{5A5EC6B9-119C-4B5E-8088-685D97629D28}">
      <dsp:nvSpPr>
        <dsp:cNvPr id="0" name=""/>
        <dsp:cNvSpPr/>
      </dsp:nvSpPr>
      <dsp:spPr>
        <a:xfrm>
          <a:off x="4413168" y="496634"/>
          <a:ext cx="2004303" cy="12025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Community Day Staff</a:t>
          </a:r>
        </a:p>
      </dsp:txBody>
      <dsp:txXfrm>
        <a:off x="4413168" y="496634"/>
        <a:ext cx="2004303" cy="1202581"/>
      </dsp:txXfrm>
    </dsp:sp>
    <dsp:sp modelId="{D00426F1-25DB-4ACD-A4DD-BFE62B18008A}">
      <dsp:nvSpPr>
        <dsp:cNvPr id="0" name=""/>
        <dsp:cNvSpPr/>
      </dsp:nvSpPr>
      <dsp:spPr>
        <a:xfrm>
          <a:off x="6617902" y="496634"/>
          <a:ext cx="2004303" cy="12025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Repair Gas Line at the High School</a:t>
          </a:r>
        </a:p>
      </dsp:txBody>
      <dsp:txXfrm>
        <a:off x="6617902" y="496634"/>
        <a:ext cx="2004303" cy="1202581"/>
      </dsp:txXfrm>
    </dsp:sp>
    <dsp:sp modelId="{0BA21FDB-5E26-4843-BC59-D932DBF94FDA}">
      <dsp:nvSpPr>
        <dsp:cNvPr id="0" name=""/>
        <dsp:cNvSpPr/>
      </dsp:nvSpPr>
      <dsp:spPr>
        <a:xfrm>
          <a:off x="8822635" y="496634"/>
          <a:ext cx="2004303" cy="120258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iReady Professional Development</a:t>
          </a:r>
        </a:p>
      </dsp:txBody>
      <dsp:txXfrm>
        <a:off x="8822635" y="496634"/>
        <a:ext cx="2004303" cy="1202581"/>
      </dsp:txXfrm>
    </dsp:sp>
    <dsp:sp modelId="{C9ECE241-A925-4E61-BF2F-BFEBD313D621}">
      <dsp:nvSpPr>
        <dsp:cNvPr id="0" name=""/>
        <dsp:cNvSpPr/>
      </dsp:nvSpPr>
      <dsp:spPr>
        <a:xfrm>
          <a:off x="1106068" y="1899646"/>
          <a:ext cx="2004303" cy="12025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iReady Licenses</a:t>
          </a:r>
        </a:p>
      </dsp:txBody>
      <dsp:txXfrm>
        <a:off x="1106068" y="1899646"/>
        <a:ext cx="2004303" cy="1202581"/>
      </dsp:txXfrm>
    </dsp:sp>
    <dsp:sp modelId="{2267D90C-CD14-478F-A501-33A39194CFA7}">
      <dsp:nvSpPr>
        <dsp:cNvPr id="0" name=""/>
        <dsp:cNvSpPr/>
      </dsp:nvSpPr>
      <dsp:spPr>
        <a:xfrm>
          <a:off x="3310802" y="1899646"/>
          <a:ext cx="2004303" cy="12025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Hotspots </a:t>
          </a:r>
        </a:p>
      </dsp:txBody>
      <dsp:txXfrm>
        <a:off x="3310802" y="1899646"/>
        <a:ext cx="2004303" cy="1202581"/>
      </dsp:txXfrm>
    </dsp:sp>
    <dsp:sp modelId="{EB4DEF38-1E4B-4749-A873-067723A85CDF}">
      <dsp:nvSpPr>
        <dsp:cNvPr id="0" name=""/>
        <dsp:cNvSpPr/>
      </dsp:nvSpPr>
      <dsp:spPr>
        <a:xfrm>
          <a:off x="5515535" y="1899646"/>
          <a:ext cx="2004303" cy="120258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Resources for Family and Consumer Sciences</a:t>
          </a:r>
        </a:p>
      </dsp:txBody>
      <dsp:txXfrm>
        <a:off x="5515535" y="1899646"/>
        <a:ext cx="2004303" cy="1202581"/>
      </dsp:txXfrm>
    </dsp:sp>
    <dsp:sp modelId="{9995DCAC-17F9-4D08-8ADD-AD29B3DBE926}">
      <dsp:nvSpPr>
        <dsp:cNvPr id="0" name=""/>
        <dsp:cNvSpPr/>
      </dsp:nvSpPr>
      <dsp:spPr>
        <a:xfrm>
          <a:off x="7720269" y="1899646"/>
          <a:ext cx="2004303" cy="12025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Partial Funding for Air Handler at the High School</a:t>
          </a:r>
        </a:p>
      </dsp:txBody>
      <dsp:txXfrm>
        <a:off x="7720269" y="1899646"/>
        <a:ext cx="2004303" cy="12025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7F0FD-C449-4C9A-ACDD-7C41E71809FB}">
      <dsp:nvSpPr>
        <dsp:cNvPr id="0" name=""/>
        <dsp:cNvSpPr/>
      </dsp:nvSpPr>
      <dsp:spPr>
        <a:xfrm>
          <a:off x="2763" y="155178"/>
          <a:ext cx="2192540" cy="131552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Literacy Coach MS</a:t>
          </a:r>
        </a:p>
      </dsp:txBody>
      <dsp:txXfrm>
        <a:off x="2763" y="155178"/>
        <a:ext cx="2192540" cy="1315524"/>
      </dsp:txXfrm>
    </dsp:sp>
    <dsp:sp modelId="{BC9B5B9C-6B7B-42D6-8FCD-5C22AFDA832C}">
      <dsp:nvSpPr>
        <dsp:cNvPr id="0" name=""/>
        <dsp:cNvSpPr/>
      </dsp:nvSpPr>
      <dsp:spPr>
        <a:xfrm>
          <a:off x="2414558" y="155178"/>
          <a:ext cx="2192540" cy="1315524"/>
        </a:xfrm>
        <a:prstGeom prst="rect">
          <a:avLst/>
        </a:prstGeom>
        <a:solidFill>
          <a:schemeClr val="accent5">
            <a:hueOff val="-2294855"/>
            <a:satOff val="410"/>
            <a:lumOff val="-89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Math Coach MS</a:t>
          </a:r>
        </a:p>
      </dsp:txBody>
      <dsp:txXfrm>
        <a:off x="2414558" y="155178"/>
        <a:ext cx="2192540" cy="1315524"/>
      </dsp:txXfrm>
    </dsp:sp>
    <dsp:sp modelId="{0D6A34E6-00D1-461D-B4FE-A45E1C5FE5FA}">
      <dsp:nvSpPr>
        <dsp:cNvPr id="0" name=""/>
        <dsp:cNvSpPr/>
      </dsp:nvSpPr>
      <dsp:spPr>
        <a:xfrm>
          <a:off x="4826353" y="155178"/>
          <a:ext cx="2192540" cy="1315524"/>
        </a:xfrm>
        <a:prstGeom prst="rect">
          <a:avLst/>
        </a:prstGeom>
        <a:solidFill>
          <a:schemeClr val="accent5">
            <a:hueOff val="-4589710"/>
            <a:satOff val="820"/>
            <a:lumOff val="-179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Writing Lab Teacher HS</a:t>
          </a:r>
        </a:p>
      </dsp:txBody>
      <dsp:txXfrm>
        <a:off x="4826353" y="155178"/>
        <a:ext cx="2192540" cy="1315524"/>
      </dsp:txXfrm>
    </dsp:sp>
    <dsp:sp modelId="{7097350E-0293-4185-9538-19992D713102}">
      <dsp:nvSpPr>
        <dsp:cNvPr id="0" name=""/>
        <dsp:cNvSpPr/>
      </dsp:nvSpPr>
      <dsp:spPr>
        <a:xfrm>
          <a:off x="7238148" y="155178"/>
          <a:ext cx="2192540" cy="1315524"/>
        </a:xfrm>
        <a:prstGeom prst="rect">
          <a:avLst/>
        </a:prstGeom>
        <a:solidFill>
          <a:schemeClr val="accent5">
            <a:hueOff val="-6884565"/>
            <a:satOff val="1230"/>
            <a:lumOff val="-268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Math Lab Teacher HS</a:t>
          </a:r>
        </a:p>
      </dsp:txBody>
      <dsp:txXfrm>
        <a:off x="7238148" y="155178"/>
        <a:ext cx="2192540" cy="1315524"/>
      </dsp:txXfrm>
    </dsp:sp>
    <dsp:sp modelId="{4CFBB4FF-46AC-4AC3-829B-C1E7CF9ED8AD}">
      <dsp:nvSpPr>
        <dsp:cNvPr id="0" name=""/>
        <dsp:cNvSpPr/>
      </dsp:nvSpPr>
      <dsp:spPr>
        <a:xfrm>
          <a:off x="2763" y="1689957"/>
          <a:ext cx="2192540" cy="1315524"/>
        </a:xfrm>
        <a:prstGeom prst="rect">
          <a:avLst/>
        </a:prstGeom>
        <a:solidFill>
          <a:schemeClr val="accent5">
            <a:hueOff val="-9179420"/>
            <a:satOff val="1640"/>
            <a:lumOff val="-358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Social Worker</a:t>
          </a:r>
        </a:p>
      </dsp:txBody>
      <dsp:txXfrm>
        <a:off x="2763" y="1689957"/>
        <a:ext cx="2192540" cy="1315524"/>
      </dsp:txXfrm>
    </dsp:sp>
    <dsp:sp modelId="{3E6203D7-AF4D-4C9B-B1E7-EC666CB9B232}">
      <dsp:nvSpPr>
        <dsp:cNvPr id="0" name=""/>
        <dsp:cNvSpPr/>
      </dsp:nvSpPr>
      <dsp:spPr>
        <a:xfrm>
          <a:off x="2414558" y="1689957"/>
          <a:ext cx="2192540" cy="1315524"/>
        </a:xfrm>
        <a:prstGeom prst="rect">
          <a:avLst/>
        </a:prstGeom>
        <a:solidFill>
          <a:schemeClr val="accent5">
            <a:hueOff val="-11474274"/>
            <a:satOff val="2050"/>
            <a:lumOff val="-448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Counselor</a:t>
          </a:r>
        </a:p>
      </dsp:txBody>
      <dsp:txXfrm>
        <a:off x="2414558" y="1689957"/>
        <a:ext cx="2192540" cy="1315524"/>
      </dsp:txXfrm>
    </dsp:sp>
    <dsp:sp modelId="{4DD9F8D8-9AED-4E26-A068-7DF9ED4B9793}">
      <dsp:nvSpPr>
        <dsp:cNvPr id="0" name=""/>
        <dsp:cNvSpPr/>
      </dsp:nvSpPr>
      <dsp:spPr>
        <a:xfrm>
          <a:off x="4826353" y="1689957"/>
          <a:ext cx="2192540" cy="1315524"/>
        </a:xfrm>
        <a:prstGeom prst="rect">
          <a:avLst/>
        </a:prstGeom>
        <a:solidFill>
          <a:schemeClr val="accent5">
            <a:hueOff val="-13769129"/>
            <a:satOff val="2460"/>
            <a:lumOff val="-53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Behavior Specialist</a:t>
          </a:r>
        </a:p>
      </dsp:txBody>
      <dsp:txXfrm>
        <a:off x="4826353" y="1689957"/>
        <a:ext cx="2192540" cy="1315524"/>
      </dsp:txXfrm>
    </dsp:sp>
    <dsp:sp modelId="{E6E27D4B-CF89-4ADA-871B-7DEBCAE38CEE}">
      <dsp:nvSpPr>
        <dsp:cNvPr id="0" name=""/>
        <dsp:cNvSpPr/>
      </dsp:nvSpPr>
      <dsp:spPr>
        <a:xfrm>
          <a:off x="7238148" y="1689957"/>
          <a:ext cx="2192540" cy="1315524"/>
        </a:xfrm>
        <a:prstGeom prst="rect">
          <a:avLst/>
        </a:prstGeom>
        <a:solidFill>
          <a:schemeClr val="accent5">
            <a:hueOff val="-16063984"/>
            <a:satOff val="2870"/>
            <a:lumOff val="-627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Teaching Assistants</a:t>
          </a:r>
        </a:p>
      </dsp:txBody>
      <dsp:txXfrm>
        <a:off x="7238148" y="1689957"/>
        <a:ext cx="2192540" cy="13155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E17D1-2B10-4DD9-AAAC-A668C737B982}">
      <dsp:nvSpPr>
        <dsp:cNvPr id="0" name=""/>
        <dsp:cNvSpPr/>
      </dsp:nvSpPr>
      <dsp:spPr>
        <a:xfrm>
          <a:off x="1322" y="133585"/>
          <a:ext cx="1665845" cy="9995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HS Drone class resources</a:t>
          </a:r>
        </a:p>
      </dsp:txBody>
      <dsp:txXfrm>
        <a:off x="1322" y="133585"/>
        <a:ext cx="1665845" cy="999507"/>
      </dsp:txXfrm>
    </dsp:sp>
    <dsp:sp modelId="{9B86C633-3903-4655-9796-F18747890B33}">
      <dsp:nvSpPr>
        <dsp:cNvPr id="0" name=""/>
        <dsp:cNvSpPr/>
      </dsp:nvSpPr>
      <dsp:spPr>
        <a:xfrm>
          <a:off x="1833752" y="133585"/>
          <a:ext cx="1665845" cy="9995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Professional Development for Drone Certification</a:t>
          </a:r>
        </a:p>
      </dsp:txBody>
      <dsp:txXfrm>
        <a:off x="1833752" y="133585"/>
        <a:ext cx="1665845" cy="999507"/>
      </dsp:txXfrm>
    </dsp:sp>
    <dsp:sp modelId="{520C65DF-7025-4A85-BCBF-D4C10E5BEA82}">
      <dsp:nvSpPr>
        <dsp:cNvPr id="0" name=""/>
        <dsp:cNvSpPr/>
      </dsp:nvSpPr>
      <dsp:spPr>
        <a:xfrm>
          <a:off x="3666182" y="133585"/>
          <a:ext cx="1665845" cy="9995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AVID Teacher MS</a:t>
          </a:r>
        </a:p>
      </dsp:txBody>
      <dsp:txXfrm>
        <a:off x="3666182" y="133585"/>
        <a:ext cx="1665845" cy="999507"/>
      </dsp:txXfrm>
    </dsp:sp>
    <dsp:sp modelId="{72937F8A-B8A4-4346-8CFB-A3F19243E3B2}">
      <dsp:nvSpPr>
        <dsp:cNvPr id="0" name=""/>
        <dsp:cNvSpPr/>
      </dsp:nvSpPr>
      <dsp:spPr>
        <a:xfrm>
          <a:off x="5498612" y="133585"/>
          <a:ext cx="1665845" cy="99950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UPK iPads</a:t>
          </a:r>
        </a:p>
      </dsp:txBody>
      <dsp:txXfrm>
        <a:off x="5498612" y="133585"/>
        <a:ext cx="1665845" cy="999507"/>
      </dsp:txXfrm>
    </dsp:sp>
    <dsp:sp modelId="{FC1CE7A3-68DF-4ACF-8996-1C1FD179D881}">
      <dsp:nvSpPr>
        <dsp:cNvPr id="0" name=""/>
        <dsp:cNvSpPr/>
      </dsp:nvSpPr>
      <dsp:spPr>
        <a:xfrm>
          <a:off x="7331043" y="133585"/>
          <a:ext cx="1665845" cy="9995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UPK classroom resources</a:t>
          </a:r>
        </a:p>
      </dsp:txBody>
      <dsp:txXfrm>
        <a:off x="7331043" y="133585"/>
        <a:ext cx="1665845" cy="999507"/>
      </dsp:txXfrm>
    </dsp:sp>
    <dsp:sp modelId="{5A3560AD-2E0D-4778-B330-1519F21EEE10}">
      <dsp:nvSpPr>
        <dsp:cNvPr id="0" name=""/>
        <dsp:cNvSpPr/>
      </dsp:nvSpPr>
      <dsp:spPr>
        <a:xfrm>
          <a:off x="9163473" y="133585"/>
          <a:ext cx="1665845" cy="9995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Extended Day Teachers</a:t>
          </a:r>
        </a:p>
      </dsp:txBody>
      <dsp:txXfrm>
        <a:off x="9163473" y="133585"/>
        <a:ext cx="1665845" cy="999507"/>
      </dsp:txXfrm>
    </dsp:sp>
    <dsp:sp modelId="{8021948E-4333-48A0-AA32-C992F772B905}">
      <dsp:nvSpPr>
        <dsp:cNvPr id="0" name=""/>
        <dsp:cNvSpPr/>
      </dsp:nvSpPr>
      <dsp:spPr>
        <a:xfrm>
          <a:off x="1322" y="1299677"/>
          <a:ext cx="1665845" cy="9995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Accelerated Reader</a:t>
          </a:r>
        </a:p>
      </dsp:txBody>
      <dsp:txXfrm>
        <a:off x="1322" y="1299677"/>
        <a:ext cx="1665845" cy="999507"/>
      </dsp:txXfrm>
    </dsp:sp>
    <dsp:sp modelId="{3A7AB34C-8842-402B-AFF7-ABEAAD90FB44}">
      <dsp:nvSpPr>
        <dsp:cNvPr id="0" name=""/>
        <dsp:cNvSpPr/>
      </dsp:nvSpPr>
      <dsp:spPr>
        <a:xfrm>
          <a:off x="1833752" y="1299677"/>
          <a:ext cx="1665845" cy="9995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iReady licenses</a:t>
          </a:r>
        </a:p>
      </dsp:txBody>
      <dsp:txXfrm>
        <a:off x="1833752" y="1299677"/>
        <a:ext cx="1665845" cy="999507"/>
      </dsp:txXfrm>
    </dsp:sp>
    <dsp:sp modelId="{8187CC92-C541-48C6-8E89-33BAB95EF409}">
      <dsp:nvSpPr>
        <dsp:cNvPr id="0" name=""/>
        <dsp:cNvSpPr/>
      </dsp:nvSpPr>
      <dsp:spPr>
        <a:xfrm>
          <a:off x="3666182" y="1299677"/>
          <a:ext cx="1665845" cy="99950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STEM kits</a:t>
          </a:r>
        </a:p>
      </dsp:txBody>
      <dsp:txXfrm>
        <a:off x="3666182" y="1299677"/>
        <a:ext cx="1665845" cy="999507"/>
      </dsp:txXfrm>
    </dsp:sp>
    <dsp:sp modelId="{21BA8BBD-65CF-459D-8BEB-4902E4CC6C5E}">
      <dsp:nvSpPr>
        <dsp:cNvPr id="0" name=""/>
        <dsp:cNvSpPr/>
      </dsp:nvSpPr>
      <dsp:spPr>
        <a:xfrm>
          <a:off x="5498612" y="1299677"/>
          <a:ext cx="1665845" cy="9995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Musical Instruments</a:t>
          </a:r>
        </a:p>
      </dsp:txBody>
      <dsp:txXfrm>
        <a:off x="5498612" y="1299677"/>
        <a:ext cx="1665845" cy="999507"/>
      </dsp:txXfrm>
    </dsp:sp>
    <dsp:sp modelId="{6C5F913F-CED6-4A63-913B-2683967B02DC}">
      <dsp:nvSpPr>
        <dsp:cNvPr id="0" name=""/>
        <dsp:cNvSpPr/>
      </dsp:nvSpPr>
      <dsp:spPr>
        <a:xfrm>
          <a:off x="7331043" y="1299677"/>
          <a:ext cx="1665845" cy="9995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Thermal Scanners for buses</a:t>
          </a:r>
        </a:p>
      </dsp:txBody>
      <dsp:txXfrm>
        <a:off x="7331043" y="1299677"/>
        <a:ext cx="1665845" cy="999507"/>
      </dsp:txXfrm>
    </dsp:sp>
    <dsp:sp modelId="{06521FD4-B435-4278-B3B5-B68DF0EF3C03}">
      <dsp:nvSpPr>
        <dsp:cNvPr id="0" name=""/>
        <dsp:cNvSpPr/>
      </dsp:nvSpPr>
      <dsp:spPr>
        <a:xfrm>
          <a:off x="9163473" y="1299677"/>
          <a:ext cx="1665845" cy="9995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Classroom resources</a:t>
          </a:r>
        </a:p>
      </dsp:txBody>
      <dsp:txXfrm>
        <a:off x="9163473" y="1299677"/>
        <a:ext cx="1665845" cy="999507"/>
      </dsp:txXfrm>
    </dsp:sp>
    <dsp:sp modelId="{E7F136D4-58CC-4665-A5DE-81C59079BCAE}">
      <dsp:nvSpPr>
        <dsp:cNvPr id="0" name=""/>
        <dsp:cNvSpPr/>
      </dsp:nvSpPr>
      <dsp:spPr>
        <a:xfrm>
          <a:off x="1322" y="2465769"/>
          <a:ext cx="1665845" cy="9995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PPE</a:t>
          </a:r>
        </a:p>
      </dsp:txBody>
      <dsp:txXfrm>
        <a:off x="1322" y="2465769"/>
        <a:ext cx="1665845" cy="999507"/>
      </dsp:txXfrm>
    </dsp:sp>
    <dsp:sp modelId="{A63835A8-CE05-4EC1-A6D8-5496E607B2E7}">
      <dsp:nvSpPr>
        <dsp:cNvPr id="0" name=""/>
        <dsp:cNvSpPr/>
      </dsp:nvSpPr>
      <dsp:spPr>
        <a:xfrm>
          <a:off x="1833752" y="2465769"/>
          <a:ext cx="1665845" cy="99950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Lead Remediation materials</a:t>
          </a:r>
        </a:p>
      </dsp:txBody>
      <dsp:txXfrm>
        <a:off x="1833752" y="2465769"/>
        <a:ext cx="1665845" cy="999507"/>
      </dsp:txXfrm>
    </dsp:sp>
    <dsp:sp modelId="{5BFFF338-55DA-4318-9CDD-9084A0A93117}">
      <dsp:nvSpPr>
        <dsp:cNvPr id="0" name=""/>
        <dsp:cNvSpPr/>
      </dsp:nvSpPr>
      <dsp:spPr>
        <a:xfrm>
          <a:off x="3666182" y="2465769"/>
          <a:ext cx="1665845" cy="9995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AIS Teachers Elementary</a:t>
          </a:r>
        </a:p>
      </dsp:txBody>
      <dsp:txXfrm>
        <a:off x="3666182" y="2465769"/>
        <a:ext cx="1665845" cy="999507"/>
      </dsp:txXfrm>
    </dsp:sp>
    <dsp:sp modelId="{ADF81E3E-9CE1-4CE9-A41A-2F86F9B78115}">
      <dsp:nvSpPr>
        <dsp:cNvPr id="0" name=""/>
        <dsp:cNvSpPr/>
      </dsp:nvSpPr>
      <dsp:spPr>
        <a:xfrm>
          <a:off x="5498612" y="2465769"/>
          <a:ext cx="1665845" cy="9995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Teacher Aides</a:t>
          </a:r>
        </a:p>
      </dsp:txBody>
      <dsp:txXfrm>
        <a:off x="5498612" y="2465769"/>
        <a:ext cx="1665845" cy="999507"/>
      </dsp:txXfrm>
    </dsp:sp>
    <dsp:sp modelId="{A237AE2C-AE1A-4701-A7AD-3241CF4C008F}">
      <dsp:nvSpPr>
        <dsp:cNvPr id="0" name=""/>
        <dsp:cNvSpPr/>
      </dsp:nvSpPr>
      <dsp:spPr>
        <a:xfrm>
          <a:off x="7331043" y="2465769"/>
          <a:ext cx="1665845" cy="9995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Winter Guard Instructors</a:t>
          </a:r>
        </a:p>
      </dsp:txBody>
      <dsp:txXfrm>
        <a:off x="7331043" y="2465769"/>
        <a:ext cx="1665845" cy="999507"/>
      </dsp:txXfrm>
    </dsp:sp>
    <dsp:sp modelId="{E67C60FE-F0F6-49FE-815B-215A0E437E3F}">
      <dsp:nvSpPr>
        <dsp:cNvPr id="0" name=""/>
        <dsp:cNvSpPr/>
      </dsp:nvSpPr>
      <dsp:spPr>
        <a:xfrm>
          <a:off x="9163473" y="2465769"/>
          <a:ext cx="1665845" cy="9995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Drumline Instructors</a:t>
          </a:r>
        </a:p>
      </dsp:txBody>
      <dsp:txXfrm>
        <a:off x="9163473" y="2465769"/>
        <a:ext cx="1665845" cy="99950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8DDCCEE9-BD6D-4A91-AC3F-3B4921D882BD}" type="datetimeFigureOut">
              <a:rPr lang="en-US" smtClean="0"/>
              <a:t>12/29/2022</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01725238-0AF3-486B-A93E-070FE01DA224}" type="slidenum">
              <a:rPr lang="en-US" smtClean="0"/>
              <a:t>‹#›</a:t>
            </a:fld>
            <a:endParaRPr lang="en-US" dirty="0"/>
          </a:p>
        </p:txBody>
      </p:sp>
    </p:spTree>
    <p:extLst>
      <p:ext uri="{BB962C8B-B14F-4D97-AF65-F5344CB8AC3E}">
        <p14:creationId xmlns:p14="http://schemas.microsoft.com/office/powerpoint/2010/main" val="377619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25238-0AF3-486B-A93E-070FE01DA224}" type="slidenum">
              <a:rPr lang="en-US" smtClean="0"/>
              <a:t>1</a:t>
            </a:fld>
            <a:endParaRPr lang="en-US" dirty="0"/>
          </a:p>
        </p:txBody>
      </p:sp>
    </p:spTree>
    <p:extLst>
      <p:ext uri="{BB962C8B-B14F-4D97-AF65-F5344CB8AC3E}">
        <p14:creationId xmlns:p14="http://schemas.microsoft.com/office/powerpoint/2010/main" val="767768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changes from June update as these funds are fully expended.</a:t>
            </a:r>
          </a:p>
        </p:txBody>
      </p:sp>
      <p:sp>
        <p:nvSpPr>
          <p:cNvPr id="4" name="Slide Number Placeholder 3"/>
          <p:cNvSpPr>
            <a:spLocks noGrp="1"/>
          </p:cNvSpPr>
          <p:nvPr>
            <p:ph type="sldNum" sz="quarter" idx="5"/>
          </p:nvPr>
        </p:nvSpPr>
        <p:spPr/>
        <p:txBody>
          <a:bodyPr/>
          <a:lstStyle/>
          <a:p>
            <a:fld id="{01725238-0AF3-486B-A93E-070FE01DA224}" type="slidenum">
              <a:rPr lang="en-US" smtClean="0"/>
              <a:t>2</a:t>
            </a:fld>
            <a:endParaRPr lang="en-US" dirty="0"/>
          </a:p>
        </p:txBody>
      </p:sp>
    </p:spTree>
    <p:extLst>
      <p:ext uri="{BB962C8B-B14F-4D97-AF65-F5344CB8AC3E}">
        <p14:creationId xmlns:p14="http://schemas.microsoft.com/office/powerpoint/2010/main" val="14803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reminder, these are the items we planned to expend funds on. </a:t>
            </a:r>
          </a:p>
        </p:txBody>
      </p:sp>
      <p:sp>
        <p:nvSpPr>
          <p:cNvPr id="4" name="Slide Number Placeholder 3"/>
          <p:cNvSpPr>
            <a:spLocks noGrp="1"/>
          </p:cNvSpPr>
          <p:nvPr>
            <p:ph type="sldNum" sz="quarter" idx="5"/>
          </p:nvPr>
        </p:nvSpPr>
        <p:spPr/>
        <p:txBody>
          <a:bodyPr/>
          <a:lstStyle/>
          <a:p>
            <a:fld id="{01725238-0AF3-486B-A93E-070FE01DA224}" type="slidenum">
              <a:rPr lang="en-US" smtClean="0"/>
              <a:t>3</a:t>
            </a:fld>
            <a:endParaRPr lang="en-US" dirty="0"/>
          </a:p>
        </p:txBody>
      </p:sp>
    </p:spTree>
    <p:extLst>
      <p:ext uri="{BB962C8B-B14F-4D97-AF65-F5344CB8AC3E}">
        <p14:creationId xmlns:p14="http://schemas.microsoft.com/office/powerpoint/2010/main" val="1474347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funds except for $100,000 are either expended, encumbered or ready to be encumbered based on the most recently approved  amendments.  For example, we added one more year to the nurse  position and gained approval for the gas line repair at the high school. Our plan is to finalize the spending for this grant  by the end of this school year as the funding ends September 2023.</a:t>
            </a:r>
          </a:p>
        </p:txBody>
      </p:sp>
      <p:sp>
        <p:nvSpPr>
          <p:cNvPr id="4" name="Slide Number Placeholder 3"/>
          <p:cNvSpPr>
            <a:spLocks noGrp="1"/>
          </p:cNvSpPr>
          <p:nvPr>
            <p:ph type="sldNum" sz="quarter" idx="5"/>
          </p:nvPr>
        </p:nvSpPr>
        <p:spPr/>
        <p:txBody>
          <a:bodyPr/>
          <a:lstStyle/>
          <a:p>
            <a:fld id="{01725238-0AF3-486B-A93E-070FE01DA224}" type="slidenum">
              <a:rPr lang="en-US" smtClean="0"/>
              <a:t>4</a:t>
            </a:fld>
            <a:endParaRPr lang="en-US" dirty="0"/>
          </a:p>
        </p:txBody>
      </p:sp>
    </p:spTree>
    <p:extLst>
      <p:ext uri="{BB962C8B-B14F-4D97-AF65-F5344CB8AC3E}">
        <p14:creationId xmlns:p14="http://schemas.microsoft.com/office/powerpoint/2010/main" val="284951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Salaries are the bulk of the expenditures for ESSER III. Our goal is to use these professionals to push for maximum student learning during the life of the grant.</a:t>
            </a:r>
          </a:p>
        </p:txBody>
      </p:sp>
      <p:sp>
        <p:nvSpPr>
          <p:cNvPr id="4" name="Slide Number Placeholder 3"/>
          <p:cNvSpPr>
            <a:spLocks noGrp="1"/>
          </p:cNvSpPr>
          <p:nvPr>
            <p:ph type="sldNum" sz="quarter" idx="5"/>
          </p:nvPr>
        </p:nvSpPr>
        <p:spPr/>
        <p:txBody>
          <a:bodyPr/>
          <a:lstStyle/>
          <a:p>
            <a:fld id="{01725238-0AF3-486B-A93E-070FE01DA224}" type="slidenum">
              <a:rPr lang="en-US" smtClean="0"/>
              <a:t>5</a:t>
            </a:fld>
            <a:endParaRPr lang="en-US" dirty="0"/>
          </a:p>
        </p:txBody>
      </p:sp>
    </p:spTree>
    <p:extLst>
      <p:ext uri="{BB962C8B-B14F-4D97-AF65-F5344CB8AC3E}">
        <p14:creationId xmlns:p14="http://schemas.microsoft.com/office/powerpoint/2010/main" val="3200903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purchased most of the resources we intended to buy with these funds. In our first amendment we were approved to pay for the ground floor air handler at the high school. Additionally, we  just applied in our amendment to upgrade technology in some of the high school classrooms, add a part time grant coordinator to assist in the business office and purchase needed equipment for our Athletic Trainer.  We have reviewed our expenditures, encumbrances and planned expenditures for the funds and are confident we will spend the dollars in appropriate ways to support improved student outcomes.  </a:t>
            </a:r>
          </a:p>
        </p:txBody>
      </p:sp>
      <p:sp>
        <p:nvSpPr>
          <p:cNvPr id="4" name="Slide Number Placeholder 3"/>
          <p:cNvSpPr>
            <a:spLocks noGrp="1"/>
          </p:cNvSpPr>
          <p:nvPr>
            <p:ph type="sldNum" sz="quarter" idx="5"/>
          </p:nvPr>
        </p:nvSpPr>
        <p:spPr/>
        <p:txBody>
          <a:bodyPr/>
          <a:lstStyle/>
          <a:p>
            <a:fld id="{01725238-0AF3-486B-A93E-070FE01DA224}" type="slidenum">
              <a:rPr lang="en-US" smtClean="0"/>
              <a:t>6</a:t>
            </a:fld>
            <a:endParaRPr lang="en-US" dirty="0"/>
          </a:p>
        </p:txBody>
      </p:sp>
    </p:spTree>
    <p:extLst>
      <p:ext uri="{BB962C8B-B14F-4D97-AF65-F5344CB8AC3E}">
        <p14:creationId xmlns:p14="http://schemas.microsoft.com/office/powerpoint/2010/main" val="638072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funds in Lost Instructional Time accounted for and will be encumbered in salaries and expended by 2024. Purchases completed.  Summer Learning f funds are still available as we used Title Funds first for last summer. We are currently charging tutoring hours to this grant.</a:t>
            </a:r>
          </a:p>
        </p:txBody>
      </p:sp>
      <p:sp>
        <p:nvSpPr>
          <p:cNvPr id="4" name="Slide Number Placeholder 3"/>
          <p:cNvSpPr>
            <a:spLocks noGrp="1"/>
          </p:cNvSpPr>
          <p:nvPr>
            <p:ph type="sldNum" sz="quarter" idx="5"/>
          </p:nvPr>
        </p:nvSpPr>
        <p:spPr/>
        <p:txBody>
          <a:bodyPr/>
          <a:lstStyle/>
          <a:p>
            <a:fld id="{01725238-0AF3-486B-A93E-070FE01DA224}" type="slidenum">
              <a:rPr lang="en-US" smtClean="0"/>
              <a:t>7</a:t>
            </a:fld>
            <a:endParaRPr lang="en-US" dirty="0"/>
          </a:p>
        </p:txBody>
      </p:sp>
    </p:spTree>
    <p:extLst>
      <p:ext uri="{BB962C8B-B14F-4D97-AF65-F5344CB8AC3E}">
        <p14:creationId xmlns:p14="http://schemas.microsoft.com/office/powerpoint/2010/main" val="2551714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25238-0AF3-486B-A93E-070FE01DA224}" type="slidenum">
              <a:rPr lang="en-US" smtClean="0"/>
              <a:t>8</a:t>
            </a:fld>
            <a:endParaRPr lang="en-US" dirty="0"/>
          </a:p>
        </p:txBody>
      </p:sp>
    </p:spTree>
    <p:extLst>
      <p:ext uri="{BB962C8B-B14F-4D97-AF65-F5344CB8AC3E}">
        <p14:creationId xmlns:p14="http://schemas.microsoft.com/office/powerpoint/2010/main" val="931763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12/29/2022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12/29/2022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1.png"/><Relationship Id="rId7" Type="http://schemas.openxmlformats.org/officeDocument/2006/relationships/diagramLayout" Target="../diagrams/layout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image" Target="../media/image3.png"/><Relationship Id="rId10" Type="http://schemas.microsoft.com/office/2007/relationships/diagramDrawing" Target="../diagrams/drawing4.xml"/><Relationship Id="rId4" Type="http://schemas.openxmlformats.org/officeDocument/2006/relationships/image" Target="../media/image2.png"/><Relationship Id="rId9" Type="http://schemas.openxmlformats.org/officeDocument/2006/relationships/diagramColors" Target="../diagrams/colors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mailto:drunner@mexicocsd.org"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1" name="Picture 30">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33" name="Rectangle 32">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ubtitle 2">
            <a:extLst>
              <a:ext uri="{FF2B5EF4-FFF2-40B4-BE49-F238E27FC236}">
                <a16:creationId xmlns:a16="http://schemas.microsoft.com/office/drawing/2014/main" id="{45BA45F6-06D9-4058-8397-CE2D884D9989}"/>
              </a:ext>
            </a:extLst>
          </p:cNvPr>
          <p:cNvSpPr>
            <a:spLocks noGrp="1"/>
          </p:cNvSpPr>
          <p:nvPr>
            <p:ph type="subTitle" idx="1"/>
          </p:nvPr>
        </p:nvSpPr>
        <p:spPr>
          <a:xfrm>
            <a:off x="4063113" y="756005"/>
            <a:ext cx="5874479" cy="1241761"/>
          </a:xfrm>
        </p:spPr>
        <p:txBody>
          <a:bodyPr anchor="b">
            <a:normAutofit/>
          </a:bodyPr>
          <a:lstStyle/>
          <a:p>
            <a:r>
              <a:rPr lang="en-US" dirty="0">
                <a:solidFill>
                  <a:schemeClr val="accent1"/>
                </a:solidFill>
              </a:rPr>
              <a:t>Update on Funding</a:t>
            </a:r>
          </a:p>
          <a:p>
            <a:r>
              <a:rPr lang="en-US" dirty="0">
                <a:solidFill>
                  <a:schemeClr val="accent1"/>
                </a:solidFill>
              </a:rPr>
              <a:t>December 2022</a:t>
            </a:r>
          </a:p>
          <a:p>
            <a:r>
              <a:rPr lang="en-US" dirty="0">
                <a:solidFill>
                  <a:schemeClr val="accent1"/>
                </a:solidFill>
              </a:rPr>
              <a:t>Dr. Donna Runner, Superintendent</a:t>
            </a:r>
          </a:p>
        </p:txBody>
      </p:sp>
      <p:sp>
        <p:nvSpPr>
          <p:cNvPr id="2" name="Title 1">
            <a:extLst>
              <a:ext uri="{FF2B5EF4-FFF2-40B4-BE49-F238E27FC236}">
                <a16:creationId xmlns:a16="http://schemas.microsoft.com/office/drawing/2014/main" id="{B0700E7B-B134-4F29-9C41-CBA808253F95}"/>
              </a:ext>
            </a:extLst>
          </p:cNvPr>
          <p:cNvSpPr>
            <a:spLocks noGrp="1"/>
          </p:cNvSpPr>
          <p:nvPr>
            <p:ph type="ctrTitle"/>
          </p:nvPr>
        </p:nvSpPr>
        <p:spPr>
          <a:xfrm>
            <a:off x="4063113" y="1997765"/>
            <a:ext cx="5872891" cy="2696635"/>
          </a:xfrm>
        </p:spPr>
        <p:txBody>
          <a:bodyPr>
            <a:normAutofit/>
          </a:bodyPr>
          <a:lstStyle/>
          <a:p>
            <a:r>
              <a:rPr lang="en-US" sz="6000" dirty="0">
                <a:solidFill>
                  <a:srgbClr val="FFFFFF"/>
                </a:solidFill>
              </a:rPr>
              <a:t>CARES, CRRSA and ARP Grants </a:t>
            </a:r>
          </a:p>
        </p:txBody>
      </p:sp>
      <p:pic>
        <p:nvPicPr>
          <p:cNvPr id="35" name="Picture 34">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37" name="Rectangle 36">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8A6F40DA-9E06-51EF-1B5F-6BB2DBAFD77C}"/>
              </a:ext>
            </a:extLst>
          </p:cNvPr>
          <p:cNvSpPr txBox="1"/>
          <p:nvPr/>
        </p:nvSpPr>
        <p:spPr>
          <a:xfrm>
            <a:off x="2634916" y="5967663"/>
            <a:ext cx="6485021" cy="646331"/>
          </a:xfrm>
          <a:prstGeom prst="rect">
            <a:avLst/>
          </a:prstGeom>
          <a:noFill/>
        </p:spPr>
        <p:txBody>
          <a:bodyPr wrap="square" rtlCol="0">
            <a:spAutoFit/>
          </a:bodyPr>
          <a:lstStyle/>
          <a:p>
            <a:r>
              <a:rPr lang="en-US" dirty="0"/>
              <a:t>Mexico Academy and Central School District </a:t>
            </a:r>
          </a:p>
          <a:p>
            <a:endParaRPr lang="en-US" dirty="0"/>
          </a:p>
        </p:txBody>
      </p:sp>
    </p:spTree>
    <p:extLst>
      <p:ext uri="{BB962C8B-B14F-4D97-AF65-F5344CB8AC3E}">
        <p14:creationId xmlns:p14="http://schemas.microsoft.com/office/powerpoint/2010/main" val="3302953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30" name="Rectangle 29">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E9B6553-5003-E894-F2D2-7DA57083ABA6}"/>
              </a:ext>
            </a:extLst>
          </p:cNvPr>
          <p:cNvSpPr>
            <a:spLocks noGrp="1"/>
          </p:cNvSpPr>
          <p:nvPr>
            <p:ph type="title"/>
          </p:nvPr>
        </p:nvSpPr>
        <p:spPr>
          <a:xfrm>
            <a:off x="680321" y="2063262"/>
            <a:ext cx="3739279" cy="2661052"/>
          </a:xfrm>
        </p:spPr>
        <p:txBody>
          <a:bodyPr>
            <a:normAutofit/>
          </a:bodyPr>
          <a:lstStyle/>
          <a:p>
            <a:pPr algn="r"/>
            <a:r>
              <a:rPr lang="en-US" sz="3100" dirty="0"/>
              <a:t>Expenditures</a:t>
            </a:r>
            <a:br>
              <a:rPr lang="en-US" sz="3100" dirty="0"/>
            </a:br>
            <a:br>
              <a:rPr lang="en-US" sz="3100" dirty="0"/>
            </a:br>
            <a:r>
              <a:rPr lang="en-US" sz="3100" dirty="0"/>
              <a:t>GEER</a:t>
            </a:r>
            <a:r>
              <a:rPr lang="en-US" sz="3100" b="1" dirty="0"/>
              <a:t> ($100,399)</a:t>
            </a:r>
            <a:br>
              <a:rPr lang="en-US" sz="3100" dirty="0"/>
            </a:br>
            <a:br>
              <a:rPr lang="en-US" sz="3100" dirty="0"/>
            </a:br>
            <a:r>
              <a:rPr lang="en-US" sz="3100" dirty="0"/>
              <a:t>ESSER I</a:t>
            </a:r>
            <a:r>
              <a:rPr lang="en-US" sz="3100" b="1" dirty="0"/>
              <a:t> ($592,383)</a:t>
            </a:r>
            <a:br>
              <a:rPr lang="en-US" sz="3100" dirty="0"/>
            </a:br>
            <a:endParaRPr lang="en-US" sz="3100" dirty="0"/>
          </a:p>
        </p:txBody>
      </p:sp>
      <p:graphicFrame>
        <p:nvGraphicFramePr>
          <p:cNvPr id="5" name="Content Placeholder 2">
            <a:extLst>
              <a:ext uri="{FF2B5EF4-FFF2-40B4-BE49-F238E27FC236}">
                <a16:creationId xmlns:a16="http://schemas.microsoft.com/office/drawing/2014/main" id="{7E9FA7D7-65A2-D41B-09ED-7371CF35997E}"/>
              </a:ext>
            </a:extLst>
          </p:cNvPr>
          <p:cNvGraphicFramePr>
            <a:graphicFrameLocks noGrp="1"/>
          </p:cNvGraphicFramePr>
          <p:nvPr>
            <p:ph idx="1"/>
            <p:extLst>
              <p:ext uri="{D42A27DB-BD31-4B8C-83A1-F6EECF244321}">
                <p14:modId xmlns:p14="http://schemas.microsoft.com/office/powerpoint/2010/main" val="2205797871"/>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5405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82858-F8A7-7CF9-DE5B-C28E771907B1}"/>
              </a:ext>
            </a:extLst>
          </p:cNvPr>
          <p:cNvSpPr>
            <a:spLocks noGrp="1"/>
          </p:cNvSpPr>
          <p:nvPr>
            <p:ph type="title"/>
          </p:nvPr>
        </p:nvSpPr>
        <p:spPr>
          <a:xfrm>
            <a:off x="680321" y="753228"/>
            <a:ext cx="9613861" cy="1080938"/>
          </a:xfrm>
        </p:spPr>
        <p:txBody>
          <a:bodyPr>
            <a:normAutofit fontScale="90000"/>
          </a:bodyPr>
          <a:lstStyle/>
          <a:p>
            <a:br>
              <a:rPr lang="en-US" dirty="0"/>
            </a:br>
            <a:r>
              <a:rPr lang="en-US" b="1" dirty="0">
                <a:effectLst/>
                <a:latin typeface="Calibri" panose="020F0502020204030204" pitchFamily="34" charset="0"/>
                <a:ea typeface="Calibri" panose="020F0502020204030204" pitchFamily="34" charset="0"/>
                <a:cs typeface="Times New Roman" panose="02020603050405020304" pitchFamily="18" charset="0"/>
              </a:rPr>
              <a:t>ESSER II $1,933,433 </a:t>
            </a:r>
            <a:r>
              <a:rPr lang="en-US" dirty="0">
                <a:effectLst/>
                <a:latin typeface="Calibri" panose="020F0502020204030204" pitchFamily="34" charset="0"/>
                <a:ea typeface="Calibri" panose="020F0502020204030204" pitchFamily="34" charset="0"/>
                <a:cs typeface="Times New Roman" panose="02020603050405020304" pitchFamily="18" charset="0"/>
              </a:rPr>
              <a:t>(Funding ends 9/30/23)</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 	</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graphicFrame>
        <p:nvGraphicFramePr>
          <p:cNvPr id="1040" name="Content Placeholder 2">
            <a:extLst>
              <a:ext uri="{FF2B5EF4-FFF2-40B4-BE49-F238E27FC236}">
                <a16:creationId xmlns:a16="http://schemas.microsoft.com/office/drawing/2014/main" id="{5364E8C2-4591-40C3-1328-2993E0153F4E}"/>
              </a:ext>
            </a:extLst>
          </p:cNvPr>
          <p:cNvGraphicFramePr>
            <a:graphicFrameLocks noGrp="1"/>
          </p:cNvGraphicFramePr>
          <p:nvPr>
            <p:ph idx="1"/>
            <p:extLst>
              <p:ext uri="{D42A27DB-BD31-4B8C-83A1-F6EECF244321}">
                <p14:modId xmlns:p14="http://schemas.microsoft.com/office/powerpoint/2010/main" val="4275478066"/>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113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7874-E122-2107-559E-BAD26D5C42CC}"/>
              </a:ext>
            </a:extLst>
          </p:cNvPr>
          <p:cNvSpPr>
            <a:spLocks noGrp="1"/>
          </p:cNvSpPr>
          <p:nvPr>
            <p:ph type="title"/>
          </p:nvPr>
        </p:nvSpPr>
        <p:spPr>
          <a:xfrm>
            <a:off x="680321" y="753228"/>
            <a:ext cx="9613861" cy="1080938"/>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ESSER II $1,933,433 Continued</a:t>
            </a:r>
            <a:endParaRPr lang="en-US" dirty="0"/>
          </a:p>
        </p:txBody>
      </p:sp>
      <p:graphicFrame>
        <p:nvGraphicFramePr>
          <p:cNvPr id="5" name="Content Placeholder 2">
            <a:extLst>
              <a:ext uri="{FF2B5EF4-FFF2-40B4-BE49-F238E27FC236}">
                <a16:creationId xmlns:a16="http://schemas.microsoft.com/office/drawing/2014/main" id="{2657339C-233E-B400-56BF-E9EF62CA8E04}"/>
              </a:ext>
            </a:extLst>
          </p:cNvPr>
          <p:cNvGraphicFramePr>
            <a:graphicFrameLocks noGrp="1"/>
          </p:cNvGraphicFramePr>
          <p:nvPr>
            <p:ph idx="1"/>
            <p:extLst>
              <p:ext uri="{D42A27DB-BD31-4B8C-83A1-F6EECF244321}">
                <p14:modId xmlns:p14="http://schemas.microsoft.com/office/powerpoint/2010/main" val="25338718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5633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CCD89DF-A084-43AD-9824-83BBBFC81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842DB508-57AC-4491-A95B-0A00DE2608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11767E27-DCFE-4AA0-B1A2-E019108D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74CAC3E-01EB-A9B9-E6A8-3CA79E5A649A}"/>
              </a:ext>
            </a:extLst>
          </p:cNvPr>
          <p:cNvSpPr>
            <a:spLocks noGrp="1"/>
          </p:cNvSpPr>
          <p:nvPr>
            <p:ph type="title"/>
          </p:nvPr>
        </p:nvSpPr>
        <p:spPr>
          <a:xfrm>
            <a:off x="680321" y="753228"/>
            <a:ext cx="9613861" cy="1080938"/>
          </a:xfrm>
        </p:spPr>
        <p:txBody>
          <a:bodyPr>
            <a:normAutofit/>
          </a:bodyPr>
          <a:lstStyle/>
          <a:p>
            <a:r>
              <a:rPr lang="en-US" dirty="0"/>
              <a:t>ESSER III $4,345,357 </a:t>
            </a:r>
            <a:r>
              <a:rPr lang="en-US" dirty="0">
                <a:effectLst/>
                <a:latin typeface="Calibri" panose="020F0502020204030204" pitchFamily="34" charset="0"/>
                <a:ea typeface="Calibri" panose="020F0502020204030204" pitchFamily="34" charset="0"/>
                <a:cs typeface="Times New Roman" panose="02020603050405020304" pitchFamily="18" charset="0"/>
              </a:rPr>
              <a:t>(Funding ends 9/30/24)</a:t>
            </a:r>
            <a:endParaRPr lang="en-US" dirty="0"/>
          </a:p>
        </p:txBody>
      </p:sp>
      <p:sp>
        <p:nvSpPr>
          <p:cNvPr id="15" name="Rectangle 14">
            <a:extLst>
              <a:ext uri="{FF2B5EF4-FFF2-40B4-BE49-F238E27FC236}">
                <a16:creationId xmlns:a16="http://schemas.microsoft.com/office/drawing/2014/main" id="{1C61BEF9-DC90-4AC9-8E25-ED5509D7A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D64306F4-D304-4F4E-9B08-A8036AF82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9" name="Picture 18">
            <a:extLst>
              <a:ext uri="{FF2B5EF4-FFF2-40B4-BE49-F238E27FC236}">
                <a16:creationId xmlns:a16="http://schemas.microsoft.com/office/drawing/2014/main" id="{8FACC571-ABDB-4C1F-8A8B-53E362E113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21" name="Picture 20">
            <a:extLst>
              <a:ext uri="{FF2B5EF4-FFF2-40B4-BE49-F238E27FC236}">
                <a16:creationId xmlns:a16="http://schemas.microsoft.com/office/drawing/2014/main" id="{F486E5BD-1557-41D9-A119-D5F62647ABB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3CC9D903-6EEE-C3D4-A1A0-5BCB5E2B0345}"/>
              </a:ext>
            </a:extLst>
          </p:cNvPr>
          <p:cNvGraphicFramePr>
            <a:graphicFrameLocks noGrp="1"/>
          </p:cNvGraphicFramePr>
          <p:nvPr>
            <p:ph idx="1"/>
            <p:extLst>
              <p:ext uri="{D42A27DB-BD31-4B8C-83A1-F6EECF244321}">
                <p14:modId xmlns:p14="http://schemas.microsoft.com/office/powerpoint/2010/main" val="43794571"/>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16440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B36EE-DC64-37B1-BE20-BB859C37A575}"/>
              </a:ext>
            </a:extLst>
          </p:cNvPr>
          <p:cNvSpPr>
            <a:spLocks noGrp="1"/>
          </p:cNvSpPr>
          <p:nvPr>
            <p:ph type="title"/>
          </p:nvPr>
        </p:nvSpPr>
        <p:spPr>
          <a:xfrm>
            <a:off x="680321" y="753228"/>
            <a:ext cx="9613861" cy="1080938"/>
          </a:xfrm>
        </p:spPr>
        <p:txBody>
          <a:bodyPr>
            <a:normAutofit/>
          </a:bodyPr>
          <a:lstStyle/>
          <a:p>
            <a:r>
              <a:rPr lang="en-US" dirty="0"/>
              <a:t>ESSER III $4,345,357  Continued</a:t>
            </a:r>
          </a:p>
        </p:txBody>
      </p:sp>
      <p:graphicFrame>
        <p:nvGraphicFramePr>
          <p:cNvPr id="5" name="Content Placeholder 2">
            <a:extLst>
              <a:ext uri="{FF2B5EF4-FFF2-40B4-BE49-F238E27FC236}">
                <a16:creationId xmlns:a16="http://schemas.microsoft.com/office/drawing/2014/main" id="{4557198C-F9DA-E63B-A692-3989FC6F0F22}"/>
              </a:ext>
            </a:extLst>
          </p:cNvPr>
          <p:cNvGraphicFramePr>
            <a:graphicFrameLocks noGrp="1"/>
          </p:cNvGraphicFramePr>
          <p:nvPr>
            <p:ph idx="1"/>
            <p:extLst>
              <p:ext uri="{D42A27DB-BD31-4B8C-83A1-F6EECF244321}">
                <p14:modId xmlns:p14="http://schemas.microsoft.com/office/powerpoint/2010/main" val="128711910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878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4400-4230-CFC6-58BE-695CEE34689B}"/>
              </a:ext>
            </a:extLst>
          </p:cNvPr>
          <p:cNvSpPr>
            <a:spLocks noGrp="1"/>
          </p:cNvSpPr>
          <p:nvPr>
            <p:ph type="title"/>
          </p:nvPr>
        </p:nvSpPr>
        <p:spPr/>
        <p:txBody>
          <a:bodyPr>
            <a:normAutofit/>
          </a:bodyPr>
          <a:lstStyle/>
          <a:p>
            <a:r>
              <a:rPr lang="en-US" dirty="0"/>
              <a:t>ESSER 3 Learning Loss Reserves</a:t>
            </a:r>
            <a:br>
              <a:rPr lang="en-US" dirty="0"/>
            </a:br>
            <a:r>
              <a:rPr lang="en-US" dirty="0"/>
              <a:t>$935,352</a:t>
            </a:r>
          </a:p>
        </p:txBody>
      </p:sp>
      <p:sp>
        <p:nvSpPr>
          <p:cNvPr id="3" name="Text Placeholder 2">
            <a:extLst>
              <a:ext uri="{FF2B5EF4-FFF2-40B4-BE49-F238E27FC236}">
                <a16:creationId xmlns:a16="http://schemas.microsoft.com/office/drawing/2014/main" id="{7E0BAE6B-923E-094C-5F3B-0808089ECE9D}"/>
              </a:ext>
            </a:extLst>
          </p:cNvPr>
          <p:cNvSpPr>
            <a:spLocks noGrp="1"/>
          </p:cNvSpPr>
          <p:nvPr>
            <p:ph type="body" idx="1"/>
          </p:nvPr>
        </p:nvSpPr>
        <p:spPr/>
        <p:txBody>
          <a:bodyPr/>
          <a:lstStyle/>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r>
              <a:rPr lang="en-US" sz="2200" dirty="0"/>
              <a:t>Lost Instructional Time</a:t>
            </a:r>
          </a:p>
          <a:p>
            <a:r>
              <a:rPr lang="en-US" sz="2200" dirty="0"/>
              <a:t>$668,104 </a:t>
            </a:r>
          </a:p>
        </p:txBody>
      </p:sp>
      <p:sp>
        <p:nvSpPr>
          <p:cNvPr id="4" name="Text Placeholder 3">
            <a:extLst>
              <a:ext uri="{FF2B5EF4-FFF2-40B4-BE49-F238E27FC236}">
                <a16:creationId xmlns:a16="http://schemas.microsoft.com/office/drawing/2014/main" id="{0275AC96-68EF-313D-DC45-A2BEFE4AC572}"/>
              </a:ext>
            </a:extLst>
          </p:cNvPr>
          <p:cNvSpPr>
            <a:spLocks noGrp="1"/>
          </p:cNvSpPr>
          <p:nvPr>
            <p:ph type="body" sz="half" idx="15"/>
          </p:nvPr>
        </p:nvSpPr>
        <p:spPr/>
        <p:txBody>
          <a:bodyPr>
            <a:normAutofit/>
          </a:bodyPr>
          <a:lstStyle/>
          <a:p>
            <a:r>
              <a:rPr lang="en-US" dirty="0">
                <a:solidFill>
                  <a:schemeClr val="bg1"/>
                </a:solidFill>
              </a:rPr>
              <a:t>Professional and Support Salaries:</a:t>
            </a:r>
            <a:r>
              <a:rPr lang="en-US" dirty="0"/>
              <a:t> </a:t>
            </a:r>
          </a:p>
          <a:p>
            <a:r>
              <a:rPr lang="en-US" dirty="0"/>
              <a:t>3 AIS Teachers and 1 Teacher Aide</a:t>
            </a:r>
            <a:endParaRPr lang="en-US" dirty="0">
              <a:solidFill>
                <a:schemeClr val="bg1"/>
              </a:solidFill>
            </a:endParaRPr>
          </a:p>
          <a:p>
            <a:r>
              <a:rPr lang="en-US" dirty="0">
                <a:solidFill>
                  <a:schemeClr val="bg1"/>
                </a:solidFill>
              </a:rPr>
              <a:t>Supplies and Materials:</a:t>
            </a:r>
            <a:r>
              <a:rPr lang="en-US" dirty="0"/>
              <a:t> Amplify CKLA Teacher Guides and Classroom Materials</a:t>
            </a:r>
          </a:p>
          <a:p>
            <a:r>
              <a:rPr lang="en-US" dirty="0">
                <a:solidFill>
                  <a:schemeClr val="bg1"/>
                </a:solidFill>
              </a:rPr>
              <a:t>Purchased Services:</a:t>
            </a:r>
            <a:r>
              <a:rPr lang="en-US" dirty="0"/>
              <a:t>  iReady student licenses for grades 3-4 and Teacher Toolbox </a:t>
            </a:r>
          </a:p>
        </p:txBody>
      </p:sp>
      <p:sp>
        <p:nvSpPr>
          <p:cNvPr id="5" name="Text Placeholder 4">
            <a:extLst>
              <a:ext uri="{FF2B5EF4-FFF2-40B4-BE49-F238E27FC236}">
                <a16:creationId xmlns:a16="http://schemas.microsoft.com/office/drawing/2014/main" id="{1F6E51D9-2D09-84D1-9999-17D5C8D9C23A}"/>
              </a:ext>
            </a:extLst>
          </p:cNvPr>
          <p:cNvSpPr>
            <a:spLocks noGrp="1"/>
          </p:cNvSpPr>
          <p:nvPr>
            <p:ph type="body" sz="quarter" idx="3"/>
          </p:nvPr>
        </p:nvSpPr>
        <p:spPr/>
        <p:txBody>
          <a:bodyPr/>
          <a:lstStyle/>
          <a:p>
            <a:r>
              <a:rPr lang="en-US" sz="2200" dirty="0"/>
              <a:t>Summer Learning</a:t>
            </a:r>
          </a:p>
          <a:p>
            <a:r>
              <a:rPr lang="en-US" sz="2200" dirty="0"/>
              <a:t>$133,624</a:t>
            </a:r>
            <a:r>
              <a:rPr lang="en-US" dirty="0"/>
              <a:t>	</a:t>
            </a:r>
          </a:p>
        </p:txBody>
      </p:sp>
      <p:sp>
        <p:nvSpPr>
          <p:cNvPr id="6" name="Text Placeholder 5">
            <a:extLst>
              <a:ext uri="{FF2B5EF4-FFF2-40B4-BE49-F238E27FC236}">
                <a16:creationId xmlns:a16="http://schemas.microsoft.com/office/drawing/2014/main" id="{19946360-A5D6-0943-A890-D7F2C1DC71D6}"/>
              </a:ext>
            </a:extLst>
          </p:cNvPr>
          <p:cNvSpPr>
            <a:spLocks noGrp="1"/>
          </p:cNvSpPr>
          <p:nvPr>
            <p:ph type="body" sz="half" idx="16"/>
          </p:nvPr>
        </p:nvSpPr>
        <p:spPr/>
        <p:txBody>
          <a:bodyPr/>
          <a:lstStyle/>
          <a:p>
            <a:r>
              <a:rPr lang="en-US" dirty="0">
                <a:solidFill>
                  <a:schemeClr val="bg1"/>
                </a:solidFill>
              </a:rPr>
              <a:t>Professional Salaries:</a:t>
            </a:r>
          </a:p>
          <a:p>
            <a:r>
              <a:rPr lang="en-US" dirty="0"/>
              <a:t>Summer program staff </a:t>
            </a:r>
          </a:p>
        </p:txBody>
      </p:sp>
      <p:sp>
        <p:nvSpPr>
          <p:cNvPr id="7" name="Text Placeholder 6">
            <a:extLst>
              <a:ext uri="{FF2B5EF4-FFF2-40B4-BE49-F238E27FC236}">
                <a16:creationId xmlns:a16="http://schemas.microsoft.com/office/drawing/2014/main" id="{A0E6954B-044E-83D3-BCB9-E7B52C977D5C}"/>
              </a:ext>
            </a:extLst>
          </p:cNvPr>
          <p:cNvSpPr>
            <a:spLocks noGrp="1"/>
          </p:cNvSpPr>
          <p:nvPr>
            <p:ph type="body" sz="quarter" idx="13"/>
          </p:nvPr>
        </p:nvSpPr>
        <p:spPr>
          <a:xfrm>
            <a:off x="7008710" y="2069432"/>
            <a:ext cx="3795648" cy="843703"/>
          </a:xfrm>
        </p:spPr>
        <p:txBody>
          <a:bodyPr/>
          <a:lstStyle/>
          <a:p>
            <a:r>
              <a:rPr lang="en-US" sz="2200" dirty="0"/>
              <a:t>Comprehensive After School</a:t>
            </a:r>
          </a:p>
          <a:p>
            <a:r>
              <a:rPr lang="en-US" sz="2200" dirty="0"/>
              <a:t>$133,624</a:t>
            </a:r>
            <a:r>
              <a:rPr lang="en-US" sz="2000" dirty="0"/>
              <a:t> </a:t>
            </a:r>
          </a:p>
        </p:txBody>
      </p:sp>
      <p:sp>
        <p:nvSpPr>
          <p:cNvPr id="8" name="Text Placeholder 7">
            <a:extLst>
              <a:ext uri="{FF2B5EF4-FFF2-40B4-BE49-F238E27FC236}">
                <a16:creationId xmlns:a16="http://schemas.microsoft.com/office/drawing/2014/main" id="{8F932742-6430-890C-C673-C4C52AC1A55C}"/>
              </a:ext>
            </a:extLst>
          </p:cNvPr>
          <p:cNvSpPr>
            <a:spLocks noGrp="1"/>
          </p:cNvSpPr>
          <p:nvPr>
            <p:ph type="body" sz="half" idx="17"/>
          </p:nvPr>
        </p:nvSpPr>
        <p:spPr/>
        <p:txBody>
          <a:bodyPr/>
          <a:lstStyle/>
          <a:p>
            <a:r>
              <a:rPr lang="en-US" dirty="0">
                <a:solidFill>
                  <a:schemeClr val="bg1"/>
                </a:solidFill>
              </a:rPr>
              <a:t>Professional Salaries:</a:t>
            </a:r>
            <a:r>
              <a:rPr lang="en-US" dirty="0"/>
              <a:t> </a:t>
            </a:r>
          </a:p>
          <a:p>
            <a:r>
              <a:rPr lang="en-US" dirty="0"/>
              <a:t>Afterschool tutors K-8 and High School Content Areas</a:t>
            </a:r>
          </a:p>
        </p:txBody>
      </p:sp>
    </p:spTree>
    <p:extLst>
      <p:ext uri="{BB962C8B-B14F-4D97-AF65-F5344CB8AC3E}">
        <p14:creationId xmlns:p14="http://schemas.microsoft.com/office/powerpoint/2010/main" val="39821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37A5E-BE5D-7BCF-228E-BE6BF4FC2423}"/>
              </a:ext>
            </a:extLst>
          </p:cNvPr>
          <p:cNvSpPr>
            <a:spLocks noGrp="1"/>
          </p:cNvSpPr>
          <p:nvPr>
            <p:ph type="title"/>
          </p:nvPr>
        </p:nvSpPr>
        <p:spPr/>
        <p:txBody>
          <a:bodyPr>
            <a:normAutofit fontScale="90000"/>
          </a:bodyPr>
          <a:lstStyle/>
          <a:p>
            <a:r>
              <a:rPr lang="en-US" sz="3200" b="1" dirty="0"/>
              <a:t>Expenditures</a:t>
            </a:r>
            <a:br>
              <a:rPr lang="en-US" sz="3200" b="1" dirty="0"/>
            </a:br>
            <a:r>
              <a:rPr lang="en-US" sz="3200" b="1" dirty="0"/>
              <a:t>ARP Homeless Children and Youth Parts I and II</a:t>
            </a:r>
            <a:br>
              <a:rPr lang="en-US" sz="3200" b="1" dirty="0"/>
            </a:br>
            <a:endParaRPr lang="en-US" sz="3200" b="1" dirty="0"/>
          </a:p>
        </p:txBody>
      </p:sp>
      <p:sp>
        <p:nvSpPr>
          <p:cNvPr id="3" name="Content Placeholder 2">
            <a:extLst>
              <a:ext uri="{FF2B5EF4-FFF2-40B4-BE49-F238E27FC236}">
                <a16:creationId xmlns:a16="http://schemas.microsoft.com/office/drawing/2014/main" id="{184BA844-1856-FF4E-823A-13E32C838027}"/>
              </a:ext>
            </a:extLst>
          </p:cNvPr>
          <p:cNvSpPr>
            <a:spLocks noGrp="1"/>
          </p:cNvSpPr>
          <p:nvPr>
            <p:ph sz="half" idx="1"/>
          </p:nvPr>
        </p:nvSpPr>
        <p:spPr/>
        <p:txBody>
          <a:bodyPr/>
          <a:lstStyle/>
          <a:p>
            <a:pPr marL="0" indent="0">
              <a:buNone/>
            </a:pPr>
            <a:r>
              <a:rPr lang="en-US" b="1" dirty="0">
                <a:solidFill>
                  <a:schemeClr val="bg1"/>
                </a:solidFill>
              </a:rPr>
              <a:t>Part I $4,668</a:t>
            </a:r>
          </a:p>
          <a:p>
            <a:pPr marL="0" indent="0">
              <a:buNone/>
            </a:pPr>
            <a:endParaRPr lang="en-US" b="1" dirty="0">
              <a:solidFill>
                <a:schemeClr val="bg1"/>
              </a:solidFill>
            </a:endParaRPr>
          </a:p>
          <a:p>
            <a:r>
              <a:rPr lang="en-US" dirty="0"/>
              <a:t>Eye exams</a:t>
            </a:r>
          </a:p>
          <a:p>
            <a:r>
              <a:rPr lang="en-US" dirty="0"/>
              <a:t>Eyeglasses</a:t>
            </a:r>
          </a:p>
          <a:p>
            <a:r>
              <a:rPr lang="en-US" dirty="0"/>
              <a:t>Personal Care Items</a:t>
            </a:r>
          </a:p>
        </p:txBody>
      </p:sp>
      <p:sp>
        <p:nvSpPr>
          <p:cNvPr id="4" name="Content Placeholder 3">
            <a:extLst>
              <a:ext uri="{FF2B5EF4-FFF2-40B4-BE49-F238E27FC236}">
                <a16:creationId xmlns:a16="http://schemas.microsoft.com/office/drawing/2014/main" id="{AC00219A-E4E9-5907-1C74-76EC75193D83}"/>
              </a:ext>
            </a:extLst>
          </p:cNvPr>
          <p:cNvSpPr>
            <a:spLocks noGrp="1"/>
          </p:cNvSpPr>
          <p:nvPr>
            <p:ph sz="half" idx="2"/>
          </p:nvPr>
        </p:nvSpPr>
        <p:spPr/>
        <p:txBody>
          <a:bodyPr/>
          <a:lstStyle/>
          <a:p>
            <a:pPr marL="0" indent="0">
              <a:buNone/>
            </a:pPr>
            <a:r>
              <a:rPr lang="en-US" b="1" dirty="0">
                <a:solidFill>
                  <a:schemeClr val="bg1"/>
                </a:solidFill>
              </a:rPr>
              <a:t>Part II $19,230</a:t>
            </a:r>
          </a:p>
          <a:p>
            <a:pPr marL="0" indent="0">
              <a:buNone/>
            </a:pPr>
            <a:endParaRPr lang="en-US" b="1" dirty="0">
              <a:solidFill>
                <a:schemeClr val="bg1"/>
              </a:solidFill>
            </a:endParaRPr>
          </a:p>
          <a:p>
            <a:r>
              <a:rPr lang="en-US" dirty="0"/>
              <a:t>Mentor Summer Support</a:t>
            </a:r>
          </a:p>
          <a:p>
            <a:r>
              <a:rPr lang="en-US" dirty="0"/>
              <a:t>Haircuts</a:t>
            </a:r>
          </a:p>
          <a:p>
            <a:r>
              <a:rPr lang="en-US" dirty="0"/>
              <a:t>Grocery Store Cards</a:t>
            </a:r>
          </a:p>
          <a:p>
            <a:r>
              <a:rPr lang="en-US" dirty="0"/>
              <a:t>Gas Cards for families</a:t>
            </a:r>
          </a:p>
          <a:p>
            <a:r>
              <a:rPr lang="en-US" dirty="0"/>
              <a:t>Personal Care Items</a:t>
            </a:r>
          </a:p>
        </p:txBody>
      </p:sp>
    </p:spTree>
    <p:extLst>
      <p:ext uri="{BB962C8B-B14F-4D97-AF65-F5344CB8AC3E}">
        <p14:creationId xmlns:p14="http://schemas.microsoft.com/office/powerpoint/2010/main" val="3575127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30" name="Picture 9">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1" name="Picture 11">
            <a:extLst>
              <a:ext uri="{FF2B5EF4-FFF2-40B4-BE49-F238E27FC236}">
                <a16:creationId xmlns:a16="http://schemas.microsoft.com/office/drawing/2014/main" id="{0146E45C-1450-4186-B501-74F221F89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32" name="Picture 13">
            <a:extLst>
              <a:ext uri="{FF2B5EF4-FFF2-40B4-BE49-F238E27FC236}">
                <a16:creationId xmlns:a16="http://schemas.microsoft.com/office/drawing/2014/main" id="{EEDDA48B-BC04-4915-ADA3-A1A9522EB0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33" name="Rectangle 15">
            <a:extLst>
              <a:ext uri="{FF2B5EF4-FFF2-40B4-BE49-F238E27FC236}">
                <a16:creationId xmlns:a16="http://schemas.microsoft.com/office/drawing/2014/main" id="{78C9D07A-5A22-4E55-B18A-47CF07E50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17">
            <a:extLst>
              <a:ext uri="{FF2B5EF4-FFF2-40B4-BE49-F238E27FC236}">
                <a16:creationId xmlns:a16="http://schemas.microsoft.com/office/drawing/2014/main" id="{3D71E629-0739-4A59-972B-A9E9A4500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5" name="Rectangle 19">
            <a:extLst>
              <a:ext uri="{FF2B5EF4-FFF2-40B4-BE49-F238E27FC236}">
                <a16:creationId xmlns:a16="http://schemas.microsoft.com/office/drawing/2014/main" id="{00573A24-AD84-4562-A993-7D04E1D18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21">
            <a:extLst>
              <a:ext uri="{FF2B5EF4-FFF2-40B4-BE49-F238E27FC236}">
                <a16:creationId xmlns:a16="http://schemas.microsoft.com/office/drawing/2014/main" id="{B3C087F8-F09C-4C07-B55F-6081689A24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7" name="Rectangle 23">
            <a:extLst>
              <a:ext uri="{FF2B5EF4-FFF2-40B4-BE49-F238E27FC236}">
                <a16:creationId xmlns:a16="http://schemas.microsoft.com/office/drawing/2014/main" id="{FC49D257-5737-4C0D-89EA-9C311AF2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9176" y="0"/>
            <a:ext cx="6092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Picture 25">
            <a:extLst>
              <a:ext uri="{FF2B5EF4-FFF2-40B4-BE49-F238E27FC236}">
                <a16:creationId xmlns:a16="http://schemas.microsoft.com/office/drawing/2014/main" id="{E13D267A-94F5-488A-94C6-5D7156D9AF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39" name="Rectangle 27">
            <a:extLst>
              <a:ext uri="{FF2B5EF4-FFF2-40B4-BE49-F238E27FC236}">
                <a16:creationId xmlns:a16="http://schemas.microsoft.com/office/drawing/2014/main" id="{46CE3EB2-91DF-4F5D-8874-744AAAE31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A8C2943-BA7C-40EC-8897-30BE596E20B7}"/>
              </a:ext>
            </a:extLst>
          </p:cNvPr>
          <p:cNvSpPr>
            <a:spLocks noGrp="1"/>
          </p:cNvSpPr>
          <p:nvPr>
            <p:ph type="title"/>
          </p:nvPr>
        </p:nvSpPr>
        <p:spPr>
          <a:xfrm>
            <a:off x="680322" y="2403231"/>
            <a:ext cx="5192940" cy="2133600"/>
          </a:xfrm>
        </p:spPr>
        <p:txBody>
          <a:bodyPr vert="horz" lIns="91440" tIns="45720" rIns="91440" bIns="45720" rtlCol="0" anchor="ctr">
            <a:normAutofit/>
          </a:bodyPr>
          <a:lstStyle/>
          <a:p>
            <a:pPr algn="r"/>
            <a:r>
              <a:rPr lang="en-US" sz="5400" dirty="0"/>
              <a:t>Questions or Comments?</a:t>
            </a:r>
          </a:p>
        </p:txBody>
      </p:sp>
      <p:sp>
        <p:nvSpPr>
          <p:cNvPr id="3" name="Content Placeholder 2">
            <a:extLst>
              <a:ext uri="{FF2B5EF4-FFF2-40B4-BE49-F238E27FC236}">
                <a16:creationId xmlns:a16="http://schemas.microsoft.com/office/drawing/2014/main" id="{9728FD77-9CB7-411E-A90E-CE58DAE2FF38}"/>
              </a:ext>
            </a:extLst>
          </p:cNvPr>
          <p:cNvSpPr>
            <a:spLocks noGrp="1"/>
          </p:cNvSpPr>
          <p:nvPr>
            <p:ph idx="1"/>
          </p:nvPr>
        </p:nvSpPr>
        <p:spPr>
          <a:xfrm>
            <a:off x="-647844" y="4706371"/>
            <a:ext cx="6411742" cy="1117687"/>
          </a:xfrm>
        </p:spPr>
        <p:txBody>
          <a:bodyPr vert="horz" lIns="91440" tIns="45720" rIns="91440" bIns="45720" rtlCol="0">
            <a:normAutofit fontScale="70000" lnSpcReduction="20000"/>
          </a:bodyPr>
          <a:lstStyle/>
          <a:p>
            <a:pPr marL="0" indent="0" algn="r">
              <a:buNone/>
            </a:pPr>
            <a:r>
              <a:rPr lang="en-US" sz="2000" dirty="0"/>
              <a:t>Reach out to Superintendent Dr. Donna Runner</a:t>
            </a:r>
          </a:p>
          <a:p>
            <a:pPr marL="0" indent="0" algn="r">
              <a:buNone/>
            </a:pPr>
            <a:r>
              <a:rPr lang="en-US" sz="2000" dirty="0">
                <a:hlinkClick r:id="rId5"/>
              </a:rPr>
              <a:t>drunner@mexicocsd.org</a:t>
            </a:r>
            <a:endParaRPr lang="en-US" sz="2000" dirty="0"/>
          </a:p>
          <a:p>
            <a:pPr marL="0" indent="0" algn="r">
              <a:buNone/>
            </a:pPr>
            <a:r>
              <a:rPr lang="en-US" sz="2000" dirty="0"/>
              <a:t>(315) 200-9542</a:t>
            </a:r>
          </a:p>
          <a:p>
            <a:pPr marL="0" indent="0" algn="r">
              <a:buNone/>
            </a:pPr>
            <a:r>
              <a:rPr lang="en-US" sz="2000" dirty="0"/>
              <a:t> </a:t>
            </a:r>
          </a:p>
        </p:txBody>
      </p:sp>
      <p:pic>
        <p:nvPicPr>
          <p:cNvPr id="5" name="Picture 4" descr="A picture containing text, sign&#10;&#10;Description automatically generated">
            <a:extLst>
              <a:ext uri="{FF2B5EF4-FFF2-40B4-BE49-F238E27FC236}">
                <a16:creationId xmlns:a16="http://schemas.microsoft.com/office/drawing/2014/main" id="{AA23B51D-9E10-4C8E-93CD-6E9C7568F865}"/>
              </a:ext>
            </a:extLst>
          </p:cNvPr>
          <p:cNvPicPr>
            <a:picLocks noChangeAspect="1"/>
          </p:cNvPicPr>
          <p:nvPr/>
        </p:nvPicPr>
        <p:blipFill>
          <a:blip r:embed="rId6"/>
          <a:stretch>
            <a:fillRect/>
          </a:stretch>
        </p:blipFill>
        <p:spPr>
          <a:xfrm>
            <a:off x="6736079" y="1024255"/>
            <a:ext cx="4809490" cy="480949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37806598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5761</TotalTime>
  <Words>715</Words>
  <Application>Microsoft Office PowerPoint</Application>
  <PresentationFormat>Widescreen</PresentationFormat>
  <Paragraphs>129</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Trebuchet MS</vt:lpstr>
      <vt:lpstr>Berlin</vt:lpstr>
      <vt:lpstr>CARES, CRRSA and ARP Grants </vt:lpstr>
      <vt:lpstr>Expenditures  GEER ($100,399)  ESSER I ($592,383) </vt:lpstr>
      <vt:lpstr> ESSER II $1,933,433 (Funding ends 9/30/23)          </vt:lpstr>
      <vt:lpstr>ESSER II $1,933,433 Continued</vt:lpstr>
      <vt:lpstr>ESSER III $4,345,357 (Funding ends 9/30/24)</vt:lpstr>
      <vt:lpstr>ESSER III $4,345,357  Continued</vt:lpstr>
      <vt:lpstr>ESSER 3 Learning Loss Reserves $935,352</vt:lpstr>
      <vt:lpstr>Expenditures ARP Homeless Children and Youth Parts I and II </vt:lpstr>
      <vt:lpstr>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CRRSA ACT</dc:title>
  <dc:creator>Donna Runner</dc:creator>
  <cp:lastModifiedBy>Donna Runner</cp:lastModifiedBy>
  <cp:revision>11</cp:revision>
  <cp:lastPrinted>2022-12-01T19:38:19Z</cp:lastPrinted>
  <dcterms:created xsi:type="dcterms:W3CDTF">2021-07-16T13:43:05Z</dcterms:created>
  <dcterms:modified xsi:type="dcterms:W3CDTF">2022-12-29T16:22:15Z</dcterms:modified>
</cp:coreProperties>
</file>